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8"/>
  </p:notesMasterIdLst>
  <p:sldIdLst>
    <p:sldId id="257" r:id="rId2"/>
    <p:sldId id="256" r:id="rId3"/>
    <p:sldId id="275" r:id="rId4"/>
    <p:sldId id="258" r:id="rId5"/>
    <p:sldId id="259" r:id="rId6"/>
    <p:sldId id="276" r:id="rId7"/>
    <p:sldId id="261" r:id="rId8"/>
    <p:sldId id="262" r:id="rId9"/>
    <p:sldId id="263" r:id="rId10"/>
    <p:sldId id="277" r:id="rId11"/>
    <p:sldId id="278" r:id="rId12"/>
    <p:sldId id="279" r:id="rId13"/>
    <p:sldId id="280" r:id="rId14"/>
    <p:sldId id="281" r:id="rId15"/>
    <p:sldId id="282" r:id="rId16"/>
    <p:sldId id="283" r:id="rId17"/>
    <p:sldId id="284" r:id="rId18"/>
    <p:sldId id="285" r:id="rId19"/>
    <p:sldId id="286" r:id="rId20"/>
    <p:sldId id="287" r:id="rId21"/>
    <p:sldId id="288" r:id="rId22"/>
    <p:sldId id="289" r:id="rId23"/>
    <p:sldId id="290" r:id="rId24"/>
    <p:sldId id="291" r:id="rId25"/>
    <p:sldId id="292" r:id="rId26"/>
    <p:sldId id="26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ALVADOR ROS MUNOZ" initials="SRM" lastIdx="1" clrIdx="0">
    <p:extLst>
      <p:ext uri="{19B8F6BF-5375-455C-9EA6-DF929625EA0E}">
        <p15:presenceInfo xmlns:p15="http://schemas.microsoft.com/office/powerpoint/2012/main" userId="S::sros@scc.uned.es::c1df664c-8775-4626-a164-097fd8817355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A2C72"/>
    <a:srgbClr val="32236C"/>
    <a:srgbClr val="03ECB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031"/>
    <p:restoredTop sz="94744"/>
  </p:normalViewPr>
  <p:slideViewPr>
    <p:cSldViewPr snapToGrid="0" snapToObjects="1">
      <p:cViewPr varScale="1">
        <p:scale>
          <a:sx n="112" d="100"/>
          <a:sy n="112" d="100"/>
        </p:scale>
        <p:origin x="216" y="2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_rels/data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anaconda.com/" TargetMode="External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svg"/><Relationship Id="rId2" Type="http://schemas.openxmlformats.org/officeDocument/2006/relationships/image" Target="../media/image17.svg"/><Relationship Id="rId16" Type="http://schemas.openxmlformats.org/officeDocument/2006/relationships/image" Target="../media/image31.svg"/><Relationship Id="rId1" Type="http://schemas.openxmlformats.org/officeDocument/2006/relationships/image" Target="../media/image16.png"/><Relationship Id="rId6" Type="http://schemas.openxmlformats.org/officeDocument/2006/relationships/image" Target="../media/image21.sv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5" Type="http://schemas.openxmlformats.org/officeDocument/2006/relationships/image" Target="../media/image30.png"/><Relationship Id="rId10" Type="http://schemas.openxmlformats.org/officeDocument/2006/relationships/image" Target="../media/image25.svg"/><Relationship Id="rId4" Type="http://schemas.openxmlformats.org/officeDocument/2006/relationships/image" Target="../media/image19.svg"/><Relationship Id="rId9" Type="http://schemas.openxmlformats.org/officeDocument/2006/relationships/image" Target="../media/image24.png"/><Relationship Id="rId14" Type="http://schemas.openxmlformats.org/officeDocument/2006/relationships/image" Target="../media/image29.svg"/></Relationships>
</file>

<file path=ppt/diagrams/_rels/drawing3.xml.rels><?xml version="1.0" encoding="UTF-8" standalone="yes"?>
<Relationships xmlns="http://schemas.openxmlformats.org/package/2006/relationships"><Relationship Id="rId1" Type="http://schemas.openxmlformats.org/officeDocument/2006/relationships/hyperlink" Target="https://www.anaconda.com/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2A47256-DEF5-4F92-B2DC-F1267E6C342B}" type="doc">
      <dgm:prSet loTypeId="urn:microsoft.com/office/officeart/2018/2/layout/IconLabelList" loCatId="icon" qsTypeId="urn:microsoft.com/office/officeart/2005/8/quickstyle/simple1" qsCatId="simple" csTypeId="urn:microsoft.com/office/officeart/2005/8/colors/colorful5" csCatId="colorful" phldr="1"/>
      <dgm:spPr/>
      <dgm:t>
        <a:bodyPr/>
        <a:lstStyle/>
        <a:p>
          <a:endParaRPr lang="en-US"/>
        </a:p>
      </dgm:t>
    </dgm:pt>
    <dgm:pt modelId="{B1447AAF-4AAB-418E-A506-79F83BE793F7}">
      <dgm:prSet/>
      <dgm:spPr>
        <a:solidFill>
          <a:schemeClr val="bg1"/>
        </a:solidFill>
      </dgm:spPr>
      <dgm:t>
        <a:bodyPr/>
        <a:lstStyle/>
        <a:p>
          <a:pPr>
            <a:lnSpc>
              <a:spcPct val="100000"/>
            </a:lnSpc>
          </a:pPr>
          <a:r>
            <a:rPr lang="en-GB" dirty="0"/>
            <a:t>Digital Archiving and Editing: Obtaining and making artifacts </a:t>
          </a:r>
          <a:endParaRPr lang="en-US" dirty="0"/>
        </a:p>
      </dgm:t>
    </dgm:pt>
    <dgm:pt modelId="{63096F8E-295F-444A-97A5-412EA3B4FA71}" type="parTrans" cxnId="{ABADE456-C9C6-458D-8D09-87B484A9154C}">
      <dgm:prSet/>
      <dgm:spPr/>
      <dgm:t>
        <a:bodyPr/>
        <a:lstStyle/>
        <a:p>
          <a:endParaRPr lang="en-US"/>
        </a:p>
      </dgm:t>
    </dgm:pt>
    <dgm:pt modelId="{F8420716-3BD6-45CE-BC96-7925D76F19BC}" type="sibTrans" cxnId="{ABADE456-C9C6-458D-8D09-87B484A9154C}">
      <dgm:prSet/>
      <dgm:spPr/>
      <dgm:t>
        <a:bodyPr/>
        <a:lstStyle/>
        <a:p>
          <a:endParaRPr lang="en-US"/>
        </a:p>
      </dgm:t>
    </dgm:pt>
    <dgm:pt modelId="{0576ED6E-E6AA-4DDF-8262-E687E3144F78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Quantitative Analysis: stadistical methods</a:t>
          </a:r>
          <a:endParaRPr lang="en-US"/>
        </a:p>
      </dgm:t>
    </dgm:pt>
    <dgm:pt modelId="{DF3CEC20-6C34-44D9-BACC-D30DCE4894CE}" type="parTrans" cxnId="{FFF835FD-E27A-43D6-A981-CEC5834E3A0A}">
      <dgm:prSet/>
      <dgm:spPr/>
      <dgm:t>
        <a:bodyPr/>
        <a:lstStyle/>
        <a:p>
          <a:endParaRPr lang="en-US"/>
        </a:p>
      </dgm:t>
    </dgm:pt>
    <dgm:pt modelId="{DEE01939-7B63-4787-A28A-105068ADD5DA}" type="sibTrans" cxnId="{FFF835FD-E27A-43D6-A981-CEC5834E3A0A}">
      <dgm:prSet/>
      <dgm:spPr/>
      <dgm:t>
        <a:bodyPr/>
        <a:lstStyle/>
        <a:p>
          <a:endParaRPr lang="en-US"/>
        </a:p>
      </dgm:t>
    </dgm:pt>
    <dgm:pt modelId="{1BE2FBFE-A9C2-4327-8A5D-2EBB2B3829DD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Network Analysis: connections between  entities</a:t>
          </a:r>
          <a:endParaRPr lang="en-US"/>
        </a:p>
      </dgm:t>
    </dgm:pt>
    <dgm:pt modelId="{27F4F8BD-ACF8-4EF5-A4EA-C45F5523ABBA}" type="parTrans" cxnId="{F60B1ED7-32A1-42C9-8626-E4D3C99ED2DE}">
      <dgm:prSet/>
      <dgm:spPr/>
      <dgm:t>
        <a:bodyPr/>
        <a:lstStyle/>
        <a:p>
          <a:endParaRPr lang="en-US"/>
        </a:p>
      </dgm:t>
    </dgm:pt>
    <dgm:pt modelId="{CF7D08F0-B5E3-4896-BF2D-BB901A3869E8}" type="sibTrans" cxnId="{F60B1ED7-32A1-42C9-8626-E4D3C99ED2DE}">
      <dgm:prSet/>
      <dgm:spPr/>
      <dgm:t>
        <a:bodyPr/>
        <a:lstStyle/>
        <a:p>
          <a:endParaRPr lang="en-US"/>
        </a:p>
      </dgm:t>
    </dgm:pt>
    <dgm:pt modelId="{4F880805-D586-484D-B6E3-4E548D7DAE5E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Spatial Analisys: Analysis reference to its locations</a:t>
          </a:r>
          <a:endParaRPr lang="en-US"/>
        </a:p>
      </dgm:t>
    </dgm:pt>
    <dgm:pt modelId="{A2836A73-D339-4038-BF29-B80F64C01F95}" type="parTrans" cxnId="{6E5C1CCE-AFC9-4B81-87E7-4F550196FE5C}">
      <dgm:prSet/>
      <dgm:spPr/>
      <dgm:t>
        <a:bodyPr/>
        <a:lstStyle/>
        <a:p>
          <a:endParaRPr lang="en-US"/>
        </a:p>
      </dgm:t>
    </dgm:pt>
    <dgm:pt modelId="{5162488A-BF24-48B1-8E7C-B2C99B696AEA}" type="sibTrans" cxnId="{6E5C1CCE-AFC9-4B81-87E7-4F550196FE5C}">
      <dgm:prSet/>
      <dgm:spPr/>
      <dgm:t>
        <a:bodyPr/>
        <a:lstStyle/>
        <a:p>
          <a:endParaRPr lang="en-US"/>
        </a:p>
      </dgm:t>
    </dgm:pt>
    <dgm:pt modelId="{DC9CDFD5-3047-4F9B-8E07-A592725EA3EA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Stylometry: classification in terms of style </a:t>
          </a:r>
          <a:endParaRPr lang="en-US"/>
        </a:p>
      </dgm:t>
    </dgm:pt>
    <dgm:pt modelId="{046B48CD-E645-461A-B40D-D005ADDABF97}" type="parTrans" cxnId="{07356FF3-60A1-4D69-8972-ED53554844B0}">
      <dgm:prSet/>
      <dgm:spPr/>
      <dgm:t>
        <a:bodyPr/>
        <a:lstStyle/>
        <a:p>
          <a:endParaRPr lang="en-US"/>
        </a:p>
      </dgm:t>
    </dgm:pt>
    <dgm:pt modelId="{CDA34AFA-9164-47A3-980A-394C6FF1BA7C}" type="sibTrans" cxnId="{07356FF3-60A1-4D69-8972-ED53554844B0}">
      <dgm:prSet/>
      <dgm:spPr/>
      <dgm:t>
        <a:bodyPr/>
        <a:lstStyle/>
        <a:p>
          <a:endParaRPr lang="en-US"/>
        </a:p>
      </dgm:t>
    </dgm:pt>
    <dgm:pt modelId="{E1348639-E490-45E8-9B6D-C454F75D2260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Textual Analysis: measuring attributes of one or more texts</a:t>
          </a:r>
          <a:endParaRPr lang="en-US"/>
        </a:p>
      </dgm:t>
    </dgm:pt>
    <dgm:pt modelId="{93805D61-B555-4713-B193-7AEE45E54CC1}" type="parTrans" cxnId="{BD2CBB08-820E-4784-B670-562B5C6A6B26}">
      <dgm:prSet/>
      <dgm:spPr/>
      <dgm:t>
        <a:bodyPr/>
        <a:lstStyle/>
        <a:p>
          <a:endParaRPr lang="en-US"/>
        </a:p>
      </dgm:t>
    </dgm:pt>
    <dgm:pt modelId="{03EEBBCA-2C33-4411-951A-DB6E6D5A6E16}" type="sibTrans" cxnId="{BD2CBB08-820E-4784-B670-562B5C6A6B26}">
      <dgm:prSet/>
      <dgm:spPr/>
      <dgm:t>
        <a:bodyPr/>
        <a:lstStyle/>
        <a:p>
          <a:endParaRPr lang="en-US"/>
        </a:p>
      </dgm:t>
    </dgm:pt>
    <dgm:pt modelId="{6246C562-B4E6-4A3E-9241-DF062595617F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Topic Modelling: Discovering topics and determining relations</a:t>
          </a:r>
          <a:endParaRPr lang="en-US"/>
        </a:p>
      </dgm:t>
    </dgm:pt>
    <dgm:pt modelId="{BE2990C3-0935-488A-8419-98A78904C559}" type="parTrans" cxnId="{9700E573-3C70-40CE-B179-856BDEDAEC98}">
      <dgm:prSet/>
      <dgm:spPr/>
      <dgm:t>
        <a:bodyPr/>
        <a:lstStyle/>
        <a:p>
          <a:endParaRPr lang="en-US"/>
        </a:p>
      </dgm:t>
    </dgm:pt>
    <dgm:pt modelId="{CB3588F8-A6C6-40A4-909E-A4F4553BA244}" type="sibTrans" cxnId="{9700E573-3C70-40CE-B179-856BDEDAEC98}">
      <dgm:prSet/>
      <dgm:spPr/>
      <dgm:t>
        <a:bodyPr/>
        <a:lstStyle/>
        <a:p>
          <a:endParaRPr lang="en-US"/>
        </a:p>
      </dgm:t>
    </dgm:pt>
    <dgm:pt modelId="{57BFA472-A577-4643-A091-7E1C146BB12B}">
      <dgm:prSet/>
      <dgm:spPr/>
      <dgm:t>
        <a:bodyPr/>
        <a:lstStyle/>
        <a:p>
          <a:pPr>
            <a:lnSpc>
              <a:spcPct val="100000"/>
            </a:lnSpc>
          </a:pPr>
          <a:r>
            <a:rPr lang="en-GB"/>
            <a:t>Visualization: displaying information </a:t>
          </a:r>
          <a:endParaRPr lang="en-US"/>
        </a:p>
      </dgm:t>
    </dgm:pt>
    <dgm:pt modelId="{0530DA68-425B-4C67-9C87-8A25189C3DF8}" type="parTrans" cxnId="{B8229245-B15D-4196-9315-59E1C1E6862D}">
      <dgm:prSet/>
      <dgm:spPr/>
      <dgm:t>
        <a:bodyPr/>
        <a:lstStyle/>
        <a:p>
          <a:endParaRPr lang="en-US"/>
        </a:p>
      </dgm:t>
    </dgm:pt>
    <dgm:pt modelId="{9BC2496B-6813-4DB9-BE4E-AA543B9F6BE8}" type="sibTrans" cxnId="{B8229245-B15D-4196-9315-59E1C1E6862D}">
      <dgm:prSet/>
      <dgm:spPr/>
      <dgm:t>
        <a:bodyPr/>
        <a:lstStyle/>
        <a:p>
          <a:endParaRPr lang="en-US"/>
        </a:p>
      </dgm:t>
    </dgm:pt>
    <dgm:pt modelId="{006F54C5-BA6B-408F-83AA-29435B16436A}" type="pres">
      <dgm:prSet presAssocID="{12A47256-DEF5-4F92-B2DC-F1267E6C342B}" presName="root" presStyleCnt="0">
        <dgm:presLayoutVars>
          <dgm:dir/>
          <dgm:resizeHandles val="exact"/>
        </dgm:presLayoutVars>
      </dgm:prSet>
      <dgm:spPr/>
    </dgm:pt>
    <dgm:pt modelId="{B57127B6-A348-403D-BDF5-3A5ACCB24AA1}" type="pres">
      <dgm:prSet presAssocID="{B1447AAF-4AAB-418E-A506-79F83BE793F7}" presName="compNode" presStyleCnt="0"/>
      <dgm:spPr/>
    </dgm:pt>
    <dgm:pt modelId="{224A2AC2-71B5-4887-982C-044603F96D60}" type="pres">
      <dgm:prSet presAssocID="{B1447AAF-4AAB-418E-A506-79F83BE793F7}" presName="iconRect" presStyleLbl="node1" presStyleIdx="0" presStyleCnt="8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Open Folder"/>
        </a:ext>
      </dgm:extLst>
    </dgm:pt>
    <dgm:pt modelId="{D8A6C434-2799-45DB-BF14-ED427441A26E}" type="pres">
      <dgm:prSet presAssocID="{B1447AAF-4AAB-418E-A506-79F83BE793F7}" presName="spaceRect" presStyleCnt="0"/>
      <dgm:spPr/>
    </dgm:pt>
    <dgm:pt modelId="{0CEA82BE-E779-427E-B98B-F5AA9402991D}" type="pres">
      <dgm:prSet presAssocID="{B1447AAF-4AAB-418E-A506-79F83BE793F7}" presName="textRect" presStyleLbl="revTx" presStyleIdx="0" presStyleCnt="8">
        <dgm:presLayoutVars>
          <dgm:chMax val="1"/>
          <dgm:chPref val="1"/>
        </dgm:presLayoutVars>
      </dgm:prSet>
      <dgm:spPr/>
    </dgm:pt>
    <dgm:pt modelId="{A46F6155-BF58-4513-AF9D-998AF3E1A7F0}" type="pres">
      <dgm:prSet presAssocID="{F8420716-3BD6-45CE-BC96-7925D76F19BC}" presName="sibTrans" presStyleCnt="0"/>
      <dgm:spPr/>
    </dgm:pt>
    <dgm:pt modelId="{C5407512-B188-4028-B705-783B1C2D400E}" type="pres">
      <dgm:prSet presAssocID="{0576ED6E-E6AA-4DDF-8262-E687E3144F78}" presName="compNode" presStyleCnt="0"/>
      <dgm:spPr/>
    </dgm:pt>
    <dgm:pt modelId="{711C973B-A42A-4429-A913-0DC580B328BA}" type="pres">
      <dgm:prSet presAssocID="{0576ED6E-E6AA-4DDF-8262-E687E3144F78}" presName="iconRect" presStyleLbl="node1" presStyleIdx="1" presStyleCnt="8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Bar chart"/>
        </a:ext>
      </dgm:extLst>
    </dgm:pt>
    <dgm:pt modelId="{89185F70-72AE-42E4-8339-3E41F11C57E8}" type="pres">
      <dgm:prSet presAssocID="{0576ED6E-E6AA-4DDF-8262-E687E3144F78}" presName="spaceRect" presStyleCnt="0"/>
      <dgm:spPr/>
    </dgm:pt>
    <dgm:pt modelId="{26CEB46A-E3DF-405D-966A-82F8F0E301C4}" type="pres">
      <dgm:prSet presAssocID="{0576ED6E-E6AA-4DDF-8262-E687E3144F78}" presName="textRect" presStyleLbl="revTx" presStyleIdx="1" presStyleCnt="8">
        <dgm:presLayoutVars>
          <dgm:chMax val="1"/>
          <dgm:chPref val="1"/>
        </dgm:presLayoutVars>
      </dgm:prSet>
      <dgm:spPr/>
    </dgm:pt>
    <dgm:pt modelId="{81127393-8059-4DB9-AED0-E71469C8B2AA}" type="pres">
      <dgm:prSet presAssocID="{DEE01939-7B63-4787-A28A-105068ADD5DA}" presName="sibTrans" presStyleCnt="0"/>
      <dgm:spPr/>
    </dgm:pt>
    <dgm:pt modelId="{1BC6E916-9030-46D6-8062-7A11C9897580}" type="pres">
      <dgm:prSet presAssocID="{1BE2FBFE-A9C2-4327-8A5D-2EBB2B3829DD}" presName="compNode" presStyleCnt="0"/>
      <dgm:spPr/>
    </dgm:pt>
    <dgm:pt modelId="{AC647092-62EA-4546-82E8-5A36BC012E0A}" type="pres">
      <dgm:prSet presAssocID="{1BE2FBFE-A9C2-4327-8A5D-2EBB2B3829DD}" presName="iconRect" presStyleLbl="node1" presStyleIdx="2" presStyleCnt="8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Red"/>
        </a:ext>
      </dgm:extLst>
    </dgm:pt>
    <dgm:pt modelId="{F9731792-1467-4A33-8550-7A4B4DCC055C}" type="pres">
      <dgm:prSet presAssocID="{1BE2FBFE-A9C2-4327-8A5D-2EBB2B3829DD}" presName="spaceRect" presStyleCnt="0"/>
      <dgm:spPr/>
    </dgm:pt>
    <dgm:pt modelId="{37CCB9C6-3C1E-4D2C-96A0-52A131458EAA}" type="pres">
      <dgm:prSet presAssocID="{1BE2FBFE-A9C2-4327-8A5D-2EBB2B3829DD}" presName="textRect" presStyleLbl="revTx" presStyleIdx="2" presStyleCnt="8">
        <dgm:presLayoutVars>
          <dgm:chMax val="1"/>
          <dgm:chPref val="1"/>
        </dgm:presLayoutVars>
      </dgm:prSet>
      <dgm:spPr/>
    </dgm:pt>
    <dgm:pt modelId="{F8D4041C-A317-4FF0-94F9-CF7B1C8B55E7}" type="pres">
      <dgm:prSet presAssocID="{CF7D08F0-B5E3-4896-BF2D-BB901A3869E8}" presName="sibTrans" presStyleCnt="0"/>
      <dgm:spPr/>
    </dgm:pt>
    <dgm:pt modelId="{E1474ABB-6FFF-45FC-B5B8-A117EB974D5E}" type="pres">
      <dgm:prSet presAssocID="{4F880805-D586-484D-B6E3-4E548D7DAE5E}" presName="compNode" presStyleCnt="0"/>
      <dgm:spPr/>
    </dgm:pt>
    <dgm:pt modelId="{2AFA0F9E-B374-449F-99D8-9DA4F882AC70}" type="pres">
      <dgm:prSet presAssocID="{4F880805-D586-484D-B6E3-4E548D7DAE5E}" presName="iconRect" presStyleLbl="node1" presStyleIdx="3" presStyleCnt="8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Marcador"/>
        </a:ext>
      </dgm:extLst>
    </dgm:pt>
    <dgm:pt modelId="{E8034729-97D8-4009-BC08-7C0843CD6043}" type="pres">
      <dgm:prSet presAssocID="{4F880805-D586-484D-B6E3-4E548D7DAE5E}" presName="spaceRect" presStyleCnt="0"/>
      <dgm:spPr/>
    </dgm:pt>
    <dgm:pt modelId="{F3BB00BB-64FE-4043-BF24-BBA4DBD45D5F}" type="pres">
      <dgm:prSet presAssocID="{4F880805-D586-484D-B6E3-4E548D7DAE5E}" presName="textRect" presStyleLbl="revTx" presStyleIdx="3" presStyleCnt="8">
        <dgm:presLayoutVars>
          <dgm:chMax val="1"/>
          <dgm:chPref val="1"/>
        </dgm:presLayoutVars>
      </dgm:prSet>
      <dgm:spPr/>
    </dgm:pt>
    <dgm:pt modelId="{CFB709B1-3FE7-4C0A-A353-C6F978331EEC}" type="pres">
      <dgm:prSet presAssocID="{5162488A-BF24-48B1-8E7C-B2C99B696AEA}" presName="sibTrans" presStyleCnt="0"/>
      <dgm:spPr/>
    </dgm:pt>
    <dgm:pt modelId="{FB374B8C-A630-4F89-8943-5610C82DA7E7}" type="pres">
      <dgm:prSet presAssocID="{DC9CDFD5-3047-4F9B-8E07-A592725EA3EA}" presName="compNode" presStyleCnt="0"/>
      <dgm:spPr/>
    </dgm:pt>
    <dgm:pt modelId="{D4B0C5D4-2EBA-4D8C-9293-31567F2553AB}" type="pres">
      <dgm:prSet presAssocID="{DC9CDFD5-3047-4F9B-8E07-A592725EA3EA}" presName="iconRect" presStyleLbl="node1" presStyleIdx="4" presStyleCnt="8"/>
      <dgm:spPr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Jerarquía"/>
        </a:ext>
      </dgm:extLst>
    </dgm:pt>
    <dgm:pt modelId="{A63E6A9E-7995-4B29-A1C2-98881310632B}" type="pres">
      <dgm:prSet presAssocID="{DC9CDFD5-3047-4F9B-8E07-A592725EA3EA}" presName="spaceRect" presStyleCnt="0"/>
      <dgm:spPr/>
    </dgm:pt>
    <dgm:pt modelId="{8378B920-4F95-400F-90D8-4FFC618C0A2E}" type="pres">
      <dgm:prSet presAssocID="{DC9CDFD5-3047-4F9B-8E07-A592725EA3EA}" presName="textRect" presStyleLbl="revTx" presStyleIdx="4" presStyleCnt="8">
        <dgm:presLayoutVars>
          <dgm:chMax val="1"/>
          <dgm:chPref val="1"/>
        </dgm:presLayoutVars>
      </dgm:prSet>
      <dgm:spPr/>
    </dgm:pt>
    <dgm:pt modelId="{092C8A41-2588-4686-B960-91387D48EE15}" type="pres">
      <dgm:prSet presAssocID="{CDA34AFA-9164-47A3-980A-394C6FF1BA7C}" presName="sibTrans" presStyleCnt="0"/>
      <dgm:spPr/>
    </dgm:pt>
    <dgm:pt modelId="{BE3470A4-CDB7-4E4B-85DC-8ADBBA5CD1DF}" type="pres">
      <dgm:prSet presAssocID="{E1348639-E490-45E8-9B6D-C454F75D2260}" presName="compNode" presStyleCnt="0"/>
      <dgm:spPr/>
    </dgm:pt>
    <dgm:pt modelId="{EA88BE13-095B-4530-B799-0D041454C7C9}" type="pres">
      <dgm:prSet presAssocID="{E1348639-E490-45E8-9B6D-C454F75D2260}" presName="iconRect" presStyleLbl="node1" presStyleIdx="5" presStyleCnt="8"/>
      <dgm:spPr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ibros"/>
        </a:ext>
      </dgm:extLst>
    </dgm:pt>
    <dgm:pt modelId="{E8BE6DB2-243F-413E-82EB-2FB3F2D55DF4}" type="pres">
      <dgm:prSet presAssocID="{E1348639-E490-45E8-9B6D-C454F75D2260}" presName="spaceRect" presStyleCnt="0"/>
      <dgm:spPr/>
    </dgm:pt>
    <dgm:pt modelId="{74C6E7D1-9CD2-406D-B211-DBA8FFE020EF}" type="pres">
      <dgm:prSet presAssocID="{E1348639-E490-45E8-9B6D-C454F75D2260}" presName="textRect" presStyleLbl="revTx" presStyleIdx="5" presStyleCnt="8">
        <dgm:presLayoutVars>
          <dgm:chMax val="1"/>
          <dgm:chPref val="1"/>
        </dgm:presLayoutVars>
      </dgm:prSet>
      <dgm:spPr/>
    </dgm:pt>
    <dgm:pt modelId="{14D229A4-116B-4C20-A883-4D553A28076B}" type="pres">
      <dgm:prSet presAssocID="{03EEBBCA-2C33-4411-951A-DB6E6D5A6E16}" presName="sibTrans" presStyleCnt="0"/>
      <dgm:spPr/>
    </dgm:pt>
    <dgm:pt modelId="{1F5C9FD0-AE79-447B-9C33-D970D41AE252}" type="pres">
      <dgm:prSet presAssocID="{6246C562-B4E6-4A3E-9241-DF062595617F}" presName="compNode" presStyleCnt="0"/>
      <dgm:spPr/>
    </dgm:pt>
    <dgm:pt modelId="{5E7975E8-4980-4FB8-8C7C-600494A78966}" type="pres">
      <dgm:prSet presAssocID="{6246C562-B4E6-4A3E-9241-DF062595617F}" presName="iconRect" presStyleLbl="node1" presStyleIdx="6" presStyleCnt="8"/>
      <dgm:spPr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Chateo"/>
        </a:ext>
      </dgm:extLst>
    </dgm:pt>
    <dgm:pt modelId="{5B829D52-1E3A-4F72-84D3-BBD6881465D0}" type="pres">
      <dgm:prSet presAssocID="{6246C562-B4E6-4A3E-9241-DF062595617F}" presName="spaceRect" presStyleCnt="0"/>
      <dgm:spPr/>
    </dgm:pt>
    <dgm:pt modelId="{50228689-47ED-412E-9B7B-5ED967332CC6}" type="pres">
      <dgm:prSet presAssocID="{6246C562-B4E6-4A3E-9241-DF062595617F}" presName="textRect" presStyleLbl="revTx" presStyleIdx="6" presStyleCnt="8">
        <dgm:presLayoutVars>
          <dgm:chMax val="1"/>
          <dgm:chPref val="1"/>
        </dgm:presLayoutVars>
      </dgm:prSet>
      <dgm:spPr/>
    </dgm:pt>
    <dgm:pt modelId="{AB63AE3B-6BA9-47BA-86E6-D4EF3BC18BF7}" type="pres">
      <dgm:prSet presAssocID="{CB3588F8-A6C6-40A4-909E-A4F4553BA244}" presName="sibTrans" presStyleCnt="0"/>
      <dgm:spPr/>
    </dgm:pt>
    <dgm:pt modelId="{CFB0DE48-9FD5-4277-A457-CBC542047228}" type="pres">
      <dgm:prSet presAssocID="{57BFA472-A577-4643-A091-7E1C146BB12B}" presName="compNode" presStyleCnt="0"/>
      <dgm:spPr/>
    </dgm:pt>
    <dgm:pt modelId="{AB1B9E30-B081-486E-B048-EA780B311C7D}" type="pres">
      <dgm:prSet presAssocID="{57BFA472-A577-4643-A091-7E1C146BB12B}" presName="iconRect" presStyleLbl="node1" presStyleIdx="7" presStyleCnt="8"/>
      <dgm:spPr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Pie chart"/>
        </a:ext>
      </dgm:extLst>
    </dgm:pt>
    <dgm:pt modelId="{6E15850C-2621-47B3-B8DD-245D49A92625}" type="pres">
      <dgm:prSet presAssocID="{57BFA472-A577-4643-A091-7E1C146BB12B}" presName="spaceRect" presStyleCnt="0"/>
      <dgm:spPr/>
    </dgm:pt>
    <dgm:pt modelId="{E7E69764-25D1-40B8-954E-A1B48AC7851B}" type="pres">
      <dgm:prSet presAssocID="{57BFA472-A577-4643-A091-7E1C146BB12B}" presName="textRect" presStyleLbl="revTx" presStyleIdx="7" presStyleCnt="8">
        <dgm:presLayoutVars>
          <dgm:chMax val="1"/>
          <dgm:chPref val="1"/>
        </dgm:presLayoutVars>
      </dgm:prSet>
      <dgm:spPr/>
    </dgm:pt>
  </dgm:ptLst>
  <dgm:cxnLst>
    <dgm:cxn modelId="{BD2CBB08-820E-4784-B670-562B5C6A6B26}" srcId="{12A47256-DEF5-4F92-B2DC-F1267E6C342B}" destId="{E1348639-E490-45E8-9B6D-C454F75D2260}" srcOrd="5" destOrd="0" parTransId="{93805D61-B555-4713-B193-7AEE45E54CC1}" sibTransId="{03EEBBCA-2C33-4411-951A-DB6E6D5A6E16}"/>
    <dgm:cxn modelId="{600A6211-D5F8-1F4C-B1D0-5774B70FA391}" type="presOf" srcId="{57BFA472-A577-4643-A091-7E1C146BB12B}" destId="{E7E69764-25D1-40B8-954E-A1B48AC7851B}" srcOrd="0" destOrd="0" presId="urn:microsoft.com/office/officeart/2018/2/layout/IconLabelList"/>
    <dgm:cxn modelId="{39F19B25-5C96-1D4E-9CE1-F87402F57731}" type="presOf" srcId="{DC9CDFD5-3047-4F9B-8E07-A592725EA3EA}" destId="{8378B920-4F95-400F-90D8-4FFC618C0A2E}" srcOrd="0" destOrd="0" presId="urn:microsoft.com/office/officeart/2018/2/layout/IconLabelList"/>
    <dgm:cxn modelId="{B22BCD30-D960-CB44-AFA0-B7E477DA9917}" type="presOf" srcId="{0576ED6E-E6AA-4DDF-8262-E687E3144F78}" destId="{26CEB46A-E3DF-405D-966A-82F8F0E301C4}" srcOrd="0" destOrd="0" presId="urn:microsoft.com/office/officeart/2018/2/layout/IconLabelList"/>
    <dgm:cxn modelId="{B8229245-B15D-4196-9315-59E1C1E6862D}" srcId="{12A47256-DEF5-4F92-B2DC-F1267E6C342B}" destId="{57BFA472-A577-4643-A091-7E1C146BB12B}" srcOrd="7" destOrd="0" parTransId="{0530DA68-425B-4C67-9C87-8A25189C3DF8}" sibTransId="{9BC2496B-6813-4DB9-BE4E-AA543B9F6BE8}"/>
    <dgm:cxn modelId="{ABADE456-C9C6-458D-8D09-87B484A9154C}" srcId="{12A47256-DEF5-4F92-B2DC-F1267E6C342B}" destId="{B1447AAF-4AAB-418E-A506-79F83BE793F7}" srcOrd="0" destOrd="0" parTransId="{63096F8E-295F-444A-97A5-412EA3B4FA71}" sibTransId="{F8420716-3BD6-45CE-BC96-7925D76F19BC}"/>
    <dgm:cxn modelId="{7D7AE26E-96C8-7546-A0E4-537750D71BE5}" type="presOf" srcId="{12A47256-DEF5-4F92-B2DC-F1267E6C342B}" destId="{006F54C5-BA6B-408F-83AA-29435B16436A}" srcOrd="0" destOrd="0" presId="urn:microsoft.com/office/officeart/2018/2/layout/IconLabelList"/>
    <dgm:cxn modelId="{9700E573-3C70-40CE-B179-856BDEDAEC98}" srcId="{12A47256-DEF5-4F92-B2DC-F1267E6C342B}" destId="{6246C562-B4E6-4A3E-9241-DF062595617F}" srcOrd="6" destOrd="0" parTransId="{BE2990C3-0935-488A-8419-98A78904C559}" sibTransId="{CB3588F8-A6C6-40A4-909E-A4F4553BA244}"/>
    <dgm:cxn modelId="{0C868B9D-94F2-6E49-BBF7-10E685EBC676}" type="presOf" srcId="{4F880805-D586-484D-B6E3-4E548D7DAE5E}" destId="{F3BB00BB-64FE-4043-BF24-BBA4DBD45D5F}" srcOrd="0" destOrd="0" presId="urn:microsoft.com/office/officeart/2018/2/layout/IconLabelList"/>
    <dgm:cxn modelId="{DBAAA6BC-564D-1042-93F9-809B1506BBD0}" type="presOf" srcId="{B1447AAF-4AAB-418E-A506-79F83BE793F7}" destId="{0CEA82BE-E779-427E-B98B-F5AA9402991D}" srcOrd="0" destOrd="0" presId="urn:microsoft.com/office/officeart/2018/2/layout/IconLabelList"/>
    <dgm:cxn modelId="{234640C2-33BB-8E4C-A9AE-BAA849611CBA}" type="presOf" srcId="{1BE2FBFE-A9C2-4327-8A5D-2EBB2B3829DD}" destId="{37CCB9C6-3C1E-4D2C-96A0-52A131458EAA}" srcOrd="0" destOrd="0" presId="urn:microsoft.com/office/officeart/2018/2/layout/IconLabelList"/>
    <dgm:cxn modelId="{6E5C1CCE-AFC9-4B81-87E7-4F550196FE5C}" srcId="{12A47256-DEF5-4F92-B2DC-F1267E6C342B}" destId="{4F880805-D586-484D-B6E3-4E548D7DAE5E}" srcOrd="3" destOrd="0" parTransId="{A2836A73-D339-4038-BF29-B80F64C01F95}" sibTransId="{5162488A-BF24-48B1-8E7C-B2C99B696AEA}"/>
    <dgm:cxn modelId="{F60B1ED7-32A1-42C9-8626-E4D3C99ED2DE}" srcId="{12A47256-DEF5-4F92-B2DC-F1267E6C342B}" destId="{1BE2FBFE-A9C2-4327-8A5D-2EBB2B3829DD}" srcOrd="2" destOrd="0" parTransId="{27F4F8BD-ACF8-4EF5-A4EA-C45F5523ABBA}" sibTransId="{CF7D08F0-B5E3-4896-BF2D-BB901A3869E8}"/>
    <dgm:cxn modelId="{BC5345DD-D0AB-6A4A-B930-173AD3B92A69}" type="presOf" srcId="{E1348639-E490-45E8-9B6D-C454F75D2260}" destId="{74C6E7D1-9CD2-406D-B211-DBA8FFE020EF}" srcOrd="0" destOrd="0" presId="urn:microsoft.com/office/officeart/2018/2/layout/IconLabelList"/>
    <dgm:cxn modelId="{7A4A27E1-03DD-C443-BD87-6075ECFA3159}" type="presOf" srcId="{6246C562-B4E6-4A3E-9241-DF062595617F}" destId="{50228689-47ED-412E-9B7B-5ED967332CC6}" srcOrd="0" destOrd="0" presId="urn:microsoft.com/office/officeart/2018/2/layout/IconLabelList"/>
    <dgm:cxn modelId="{07356FF3-60A1-4D69-8972-ED53554844B0}" srcId="{12A47256-DEF5-4F92-B2DC-F1267E6C342B}" destId="{DC9CDFD5-3047-4F9B-8E07-A592725EA3EA}" srcOrd="4" destOrd="0" parTransId="{046B48CD-E645-461A-B40D-D005ADDABF97}" sibTransId="{CDA34AFA-9164-47A3-980A-394C6FF1BA7C}"/>
    <dgm:cxn modelId="{FFF835FD-E27A-43D6-A981-CEC5834E3A0A}" srcId="{12A47256-DEF5-4F92-B2DC-F1267E6C342B}" destId="{0576ED6E-E6AA-4DDF-8262-E687E3144F78}" srcOrd="1" destOrd="0" parTransId="{DF3CEC20-6C34-44D9-BACC-D30DCE4894CE}" sibTransId="{DEE01939-7B63-4787-A28A-105068ADD5DA}"/>
    <dgm:cxn modelId="{8ADAB039-E18C-7249-9138-FBA036CEA762}" type="presParOf" srcId="{006F54C5-BA6B-408F-83AA-29435B16436A}" destId="{B57127B6-A348-403D-BDF5-3A5ACCB24AA1}" srcOrd="0" destOrd="0" presId="urn:microsoft.com/office/officeart/2018/2/layout/IconLabelList"/>
    <dgm:cxn modelId="{A1DF978D-A1D3-4247-8AB5-361E753C35BD}" type="presParOf" srcId="{B57127B6-A348-403D-BDF5-3A5ACCB24AA1}" destId="{224A2AC2-71B5-4887-982C-044603F96D60}" srcOrd="0" destOrd="0" presId="urn:microsoft.com/office/officeart/2018/2/layout/IconLabelList"/>
    <dgm:cxn modelId="{3FDE6C40-A845-D144-8EEA-145175011C5E}" type="presParOf" srcId="{B57127B6-A348-403D-BDF5-3A5ACCB24AA1}" destId="{D8A6C434-2799-45DB-BF14-ED427441A26E}" srcOrd="1" destOrd="0" presId="urn:microsoft.com/office/officeart/2018/2/layout/IconLabelList"/>
    <dgm:cxn modelId="{C07C5833-4230-F942-9382-014C38AA6667}" type="presParOf" srcId="{B57127B6-A348-403D-BDF5-3A5ACCB24AA1}" destId="{0CEA82BE-E779-427E-B98B-F5AA9402991D}" srcOrd="2" destOrd="0" presId="urn:microsoft.com/office/officeart/2018/2/layout/IconLabelList"/>
    <dgm:cxn modelId="{670DD606-36FF-B647-9093-A9847C2075EC}" type="presParOf" srcId="{006F54C5-BA6B-408F-83AA-29435B16436A}" destId="{A46F6155-BF58-4513-AF9D-998AF3E1A7F0}" srcOrd="1" destOrd="0" presId="urn:microsoft.com/office/officeart/2018/2/layout/IconLabelList"/>
    <dgm:cxn modelId="{A4CBA68A-FBF3-7749-8694-E501E178444C}" type="presParOf" srcId="{006F54C5-BA6B-408F-83AA-29435B16436A}" destId="{C5407512-B188-4028-B705-783B1C2D400E}" srcOrd="2" destOrd="0" presId="urn:microsoft.com/office/officeart/2018/2/layout/IconLabelList"/>
    <dgm:cxn modelId="{B55C5CE8-308E-C24E-94E9-F706FA788386}" type="presParOf" srcId="{C5407512-B188-4028-B705-783B1C2D400E}" destId="{711C973B-A42A-4429-A913-0DC580B328BA}" srcOrd="0" destOrd="0" presId="urn:microsoft.com/office/officeart/2018/2/layout/IconLabelList"/>
    <dgm:cxn modelId="{9E2B6C86-62ED-9B49-A7F3-7F2597FBA23F}" type="presParOf" srcId="{C5407512-B188-4028-B705-783B1C2D400E}" destId="{89185F70-72AE-42E4-8339-3E41F11C57E8}" srcOrd="1" destOrd="0" presId="urn:microsoft.com/office/officeart/2018/2/layout/IconLabelList"/>
    <dgm:cxn modelId="{B8C23F27-BE6C-C04F-B313-04066921456C}" type="presParOf" srcId="{C5407512-B188-4028-B705-783B1C2D400E}" destId="{26CEB46A-E3DF-405D-966A-82F8F0E301C4}" srcOrd="2" destOrd="0" presId="urn:microsoft.com/office/officeart/2018/2/layout/IconLabelList"/>
    <dgm:cxn modelId="{894D6C02-16B3-3E43-80D6-556BCB4C7E31}" type="presParOf" srcId="{006F54C5-BA6B-408F-83AA-29435B16436A}" destId="{81127393-8059-4DB9-AED0-E71469C8B2AA}" srcOrd="3" destOrd="0" presId="urn:microsoft.com/office/officeart/2018/2/layout/IconLabelList"/>
    <dgm:cxn modelId="{CCE26322-1DC2-5A45-8086-C67CF5F8DBB9}" type="presParOf" srcId="{006F54C5-BA6B-408F-83AA-29435B16436A}" destId="{1BC6E916-9030-46D6-8062-7A11C9897580}" srcOrd="4" destOrd="0" presId="urn:microsoft.com/office/officeart/2018/2/layout/IconLabelList"/>
    <dgm:cxn modelId="{8302E262-8341-F94A-BA1A-0D15C65834D3}" type="presParOf" srcId="{1BC6E916-9030-46D6-8062-7A11C9897580}" destId="{AC647092-62EA-4546-82E8-5A36BC012E0A}" srcOrd="0" destOrd="0" presId="urn:microsoft.com/office/officeart/2018/2/layout/IconLabelList"/>
    <dgm:cxn modelId="{C2EBF4D1-D5C6-0541-A553-FE5E0FB9BA90}" type="presParOf" srcId="{1BC6E916-9030-46D6-8062-7A11C9897580}" destId="{F9731792-1467-4A33-8550-7A4B4DCC055C}" srcOrd="1" destOrd="0" presId="urn:microsoft.com/office/officeart/2018/2/layout/IconLabelList"/>
    <dgm:cxn modelId="{E17053F0-63F4-B14D-834B-AC27270BE1A4}" type="presParOf" srcId="{1BC6E916-9030-46D6-8062-7A11C9897580}" destId="{37CCB9C6-3C1E-4D2C-96A0-52A131458EAA}" srcOrd="2" destOrd="0" presId="urn:microsoft.com/office/officeart/2018/2/layout/IconLabelList"/>
    <dgm:cxn modelId="{98A5EC23-13EB-E34D-B1CC-1D6F40BAD3E6}" type="presParOf" srcId="{006F54C5-BA6B-408F-83AA-29435B16436A}" destId="{F8D4041C-A317-4FF0-94F9-CF7B1C8B55E7}" srcOrd="5" destOrd="0" presId="urn:microsoft.com/office/officeart/2018/2/layout/IconLabelList"/>
    <dgm:cxn modelId="{08EE4803-07C4-924A-84A0-942B863B28AB}" type="presParOf" srcId="{006F54C5-BA6B-408F-83AA-29435B16436A}" destId="{E1474ABB-6FFF-45FC-B5B8-A117EB974D5E}" srcOrd="6" destOrd="0" presId="urn:microsoft.com/office/officeart/2018/2/layout/IconLabelList"/>
    <dgm:cxn modelId="{5E9165A6-CE23-3C48-AAF5-5C7ADAD10BAF}" type="presParOf" srcId="{E1474ABB-6FFF-45FC-B5B8-A117EB974D5E}" destId="{2AFA0F9E-B374-449F-99D8-9DA4F882AC70}" srcOrd="0" destOrd="0" presId="urn:microsoft.com/office/officeart/2018/2/layout/IconLabelList"/>
    <dgm:cxn modelId="{4882756E-FF75-D044-B9AF-067702F77E50}" type="presParOf" srcId="{E1474ABB-6FFF-45FC-B5B8-A117EB974D5E}" destId="{E8034729-97D8-4009-BC08-7C0843CD6043}" srcOrd="1" destOrd="0" presId="urn:microsoft.com/office/officeart/2018/2/layout/IconLabelList"/>
    <dgm:cxn modelId="{958EA886-0BE2-374E-9773-E9B79182B299}" type="presParOf" srcId="{E1474ABB-6FFF-45FC-B5B8-A117EB974D5E}" destId="{F3BB00BB-64FE-4043-BF24-BBA4DBD45D5F}" srcOrd="2" destOrd="0" presId="urn:microsoft.com/office/officeart/2018/2/layout/IconLabelList"/>
    <dgm:cxn modelId="{70B1B3AD-1BA4-3B4F-BC62-304D81C654D6}" type="presParOf" srcId="{006F54C5-BA6B-408F-83AA-29435B16436A}" destId="{CFB709B1-3FE7-4C0A-A353-C6F978331EEC}" srcOrd="7" destOrd="0" presId="urn:microsoft.com/office/officeart/2018/2/layout/IconLabelList"/>
    <dgm:cxn modelId="{71106D45-654D-2E44-8723-C893D9FE5E61}" type="presParOf" srcId="{006F54C5-BA6B-408F-83AA-29435B16436A}" destId="{FB374B8C-A630-4F89-8943-5610C82DA7E7}" srcOrd="8" destOrd="0" presId="urn:microsoft.com/office/officeart/2018/2/layout/IconLabelList"/>
    <dgm:cxn modelId="{D3EDF365-67EA-D541-B283-37B55F6D19F5}" type="presParOf" srcId="{FB374B8C-A630-4F89-8943-5610C82DA7E7}" destId="{D4B0C5D4-2EBA-4D8C-9293-31567F2553AB}" srcOrd="0" destOrd="0" presId="urn:microsoft.com/office/officeart/2018/2/layout/IconLabelList"/>
    <dgm:cxn modelId="{A5F4BBC0-1B79-734C-9653-27FB10034665}" type="presParOf" srcId="{FB374B8C-A630-4F89-8943-5610C82DA7E7}" destId="{A63E6A9E-7995-4B29-A1C2-98881310632B}" srcOrd="1" destOrd="0" presId="urn:microsoft.com/office/officeart/2018/2/layout/IconLabelList"/>
    <dgm:cxn modelId="{893D85E1-9A50-2240-BC4D-7B2402F7615E}" type="presParOf" srcId="{FB374B8C-A630-4F89-8943-5610C82DA7E7}" destId="{8378B920-4F95-400F-90D8-4FFC618C0A2E}" srcOrd="2" destOrd="0" presId="urn:microsoft.com/office/officeart/2018/2/layout/IconLabelList"/>
    <dgm:cxn modelId="{BE514F81-BF59-EB40-899F-A05A4CEE9374}" type="presParOf" srcId="{006F54C5-BA6B-408F-83AA-29435B16436A}" destId="{092C8A41-2588-4686-B960-91387D48EE15}" srcOrd="9" destOrd="0" presId="urn:microsoft.com/office/officeart/2018/2/layout/IconLabelList"/>
    <dgm:cxn modelId="{1E661A97-4579-6F4C-BB99-93773D9FB102}" type="presParOf" srcId="{006F54C5-BA6B-408F-83AA-29435B16436A}" destId="{BE3470A4-CDB7-4E4B-85DC-8ADBBA5CD1DF}" srcOrd="10" destOrd="0" presId="urn:microsoft.com/office/officeart/2018/2/layout/IconLabelList"/>
    <dgm:cxn modelId="{242523AD-5717-E046-ABEB-F16089121713}" type="presParOf" srcId="{BE3470A4-CDB7-4E4B-85DC-8ADBBA5CD1DF}" destId="{EA88BE13-095B-4530-B799-0D041454C7C9}" srcOrd="0" destOrd="0" presId="urn:microsoft.com/office/officeart/2018/2/layout/IconLabelList"/>
    <dgm:cxn modelId="{379F97BC-4DA5-844A-89DC-BA4FB858091E}" type="presParOf" srcId="{BE3470A4-CDB7-4E4B-85DC-8ADBBA5CD1DF}" destId="{E8BE6DB2-243F-413E-82EB-2FB3F2D55DF4}" srcOrd="1" destOrd="0" presId="urn:microsoft.com/office/officeart/2018/2/layout/IconLabelList"/>
    <dgm:cxn modelId="{AEBE71D4-1B38-D548-96CF-10C8E2853136}" type="presParOf" srcId="{BE3470A4-CDB7-4E4B-85DC-8ADBBA5CD1DF}" destId="{74C6E7D1-9CD2-406D-B211-DBA8FFE020EF}" srcOrd="2" destOrd="0" presId="urn:microsoft.com/office/officeart/2018/2/layout/IconLabelList"/>
    <dgm:cxn modelId="{08F9A99E-5268-BE41-96C6-19597AB69B16}" type="presParOf" srcId="{006F54C5-BA6B-408F-83AA-29435B16436A}" destId="{14D229A4-116B-4C20-A883-4D553A28076B}" srcOrd="11" destOrd="0" presId="urn:microsoft.com/office/officeart/2018/2/layout/IconLabelList"/>
    <dgm:cxn modelId="{93D4FFB7-6A6D-C543-B2E6-504EA933203F}" type="presParOf" srcId="{006F54C5-BA6B-408F-83AA-29435B16436A}" destId="{1F5C9FD0-AE79-447B-9C33-D970D41AE252}" srcOrd="12" destOrd="0" presId="urn:microsoft.com/office/officeart/2018/2/layout/IconLabelList"/>
    <dgm:cxn modelId="{4692DC42-B5D5-FB40-A913-AD3D543D7252}" type="presParOf" srcId="{1F5C9FD0-AE79-447B-9C33-D970D41AE252}" destId="{5E7975E8-4980-4FB8-8C7C-600494A78966}" srcOrd="0" destOrd="0" presId="urn:microsoft.com/office/officeart/2018/2/layout/IconLabelList"/>
    <dgm:cxn modelId="{259B7C2A-34DF-6F41-865B-DE0E3CEAF1FD}" type="presParOf" srcId="{1F5C9FD0-AE79-447B-9C33-D970D41AE252}" destId="{5B829D52-1E3A-4F72-84D3-BBD6881465D0}" srcOrd="1" destOrd="0" presId="urn:microsoft.com/office/officeart/2018/2/layout/IconLabelList"/>
    <dgm:cxn modelId="{3D27320F-45AE-5D40-8C30-086AFE74B13C}" type="presParOf" srcId="{1F5C9FD0-AE79-447B-9C33-D970D41AE252}" destId="{50228689-47ED-412E-9B7B-5ED967332CC6}" srcOrd="2" destOrd="0" presId="urn:microsoft.com/office/officeart/2018/2/layout/IconLabelList"/>
    <dgm:cxn modelId="{9FCF72EE-8D92-814F-AFD8-15869DC2A334}" type="presParOf" srcId="{006F54C5-BA6B-408F-83AA-29435B16436A}" destId="{AB63AE3B-6BA9-47BA-86E6-D4EF3BC18BF7}" srcOrd="13" destOrd="0" presId="urn:microsoft.com/office/officeart/2018/2/layout/IconLabelList"/>
    <dgm:cxn modelId="{CE64A786-0310-8F4E-BF40-1EA9B36E7D22}" type="presParOf" srcId="{006F54C5-BA6B-408F-83AA-29435B16436A}" destId="{CFB0DE48-9FD5-4277-A457-CBC542047228}" srcOrd="14" destOrd="0" presId="urn:microsoft.com/office/officeart/2018/2/layout/IconLabelList"/>
    <dgm:cxn modelId="{9C7109D3-0B9B-2443-AECC-86F4FBBCDD9C}" type="presParOf" srcId="{CFB0DE48-9FD5-4277-A457-CBC542047228}" destId="{AB1B9E30-B081-486E-B048-EA780B311C7D}" srcOrd="0" destOrd="0" presId="urn:microsoft.com/office/officeart/2018/2/layout/IconLabelList"/>
    <dgm:cxn modelId="{4FC71425-3633-5C42-A273-AEA3F545ABEF}" type="presParOf" srcId="{CFB0DE48-9FD5-4277-A457-CBC542047228}" destId="{6E15850C-2621-47B3-B8DD-245D49A92625}" srcOrd="1" destOrd="0" presId="urn:microsoft.com/office/officeart/2018/2/layout/IconLabelList"/>
    <dgm:cxn modelId="{EBE062FD-C5E9-814C-B17E-28CD32CF4EB2}" type="presParOf" srcId="{CFB0DE48-9FD5-4277-A457-CBC542047228}" destId="{E7E69764-25D1-40B8-954E-A1B48AC7851B}" srcOrd="2" destOrd="0" presId="urn:microsoft.com/office/officeart/2018/2/layout/IconLabelList"/>
  </dgm:cxnLst>
  <dgm:bg>
    <a:solidFill>
      <a:schemeClr val="bg1"/>
    </a:solidFill>
  </dgm:bg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566EF53-9024-41B8-A1E3-C3B4CFD68585}" type="doc">
      <dgm:prSet loTypeId="urn:microsoft.com/office/officeart/2016/7/layout/VerticalSolidActionList" loCatId="List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485A6F4F-21ED-4E6E-A8D5-1ACA00F161A4}">
      <dgm:prSet/>
      <dgm:spPr/>
      <dgm:t>
        <a:bodyPr/>
        <a:lstStyle/>
        <a:p>
          <a:r>
            <a:rPr lang="en-US" dirty="0"/>
            <a:t>Learn</a:t>
          </a:r>
        </a:p>
      </dgm:t>
    </dgm:pt>
    <dgm:pt modelId="{E35A6FD0-4AC2-4491-BB43-7280B65E8B4F}" type="parTrans" cxnId="{82619AB7-6B9E-4B83-9244-0C1D39C1C2AE}">
      <dgm:prSet/>
      <dgm:spPr/>
      <dgm:t>
        <a:bodyPr/>
        <a:lstStyle/>
        <a:p>
          <a:endParaRPr lang="en-US"/>
        </a:p>
      </dgm:t>
    </dgm:pt>
    <dgm:pt modelId="{EEF922C1-4864-4816-98A9-1C710C949EC3}" type="sibTrans" cxnId="{82619AB7-6B9E-4B83-9244-0C1D39C1C2AE}">
      <dgm:prSet/>
      <dgm:spPr/>
      <dgm:t>
        <a:bodyPr/>
        <a:lstStyle/>
        <a:p>
          <a:endParaRPr lang="en-US"/>
        </a:p>
      </dgm:t>
    </dgm:pt>
    <dgm:pt modelId="{4C4881E2-FF66-43E7-BF76-F890ED5B901C}">
      <dgm:prSet/>
      <dgm:spPr/>
      <dgm:t>
        <a:bodyPr/>
        <a:lstStyle/>
        <a:p>
          <a:r>
            <a:rPr lang="en-US" dirty="0"/>
            <a:t>Learn some about how to program in python (if you do not know anything about this language)</a:t>
          </a:r>
        </a:p>
      </dgm:t>
    </dgm:pt>
    <dgm:pt modelId="{6F91B27A-97C6-452A-A8FB-6836B33E1A37}" type="parTrans" cxnId="{6F7108BA-08C2-490B-8417-A5047A583F96}">
      <dgm:prSet/>
      <dgm:spPr/>
      <dgm:t>
        <a:bodyPr/>
        <a:lstStyle/>
        <a:p>
          <a:endParaRPr lang="en-US"/>
        </a:p>
      </dgm:t>
    </dgm:pt>
    <dgm:pt modelId="{0DA2B98B-FBBF-43B7-B47A-9A6B20624248}" type="sibTrans" cxnId="{6F7108BA-08C2-490B-8417-A5047A583F96}">
      <dgm:prSet/>
      <dgm:spPr/>
      <dgm:t>
        <a:bodyPr/>
        <a:lstStyle/>
        <a:p>
          <a:endParaRPr lang="en-US"/>
        </a:p>
      </dgm:t>
    </dgm:pt>
    <dgm:pt modelId="{C46753A9-A0FF-4DEF-983F-67B308559538}">
      <dgm:prSet/>
      <dgm:spPr/>
      <dgm:t>
        <a:bodyPr/>
        <a:lstStyle/>
        <a:p>
          <a:r>
            <a:rPr lang="en-US" dirty="0"/>
            <a:t>Use notebooks as useful tools for Digital Humanities researchers</a:t>
          </a:r>
        </a:p>
      </dgm:t>
    </dgm:pt>
    <dgm:pt modelId="{FB606713-9948-43B9-9664-6C61FD46C4DD}" type="parTrans" cxnId="{A758BDE1-8904-4E71-B644-A797C2133300}">
      <dgm:prSet/>
      <dgm:spPr/>
      <dgm:t>
        <a:bodyPr/>
        <a:lstStyle/>
        <a:p>
          <a:endParaRPr lang="en-US"/>
        </a:p>
      </dgm:t>
    </dgm:pt>
    <dgm:pt modelId="{2C79FFC1-9CD7-418D-9698-C5B2E6A3656A}" type="sibTrans" cxnId="{A758BDE1-8904-4E71-B644-A797C2133300}">
      <dgm:prSet/>
      <dgm:spPr/>
      <dgm:t>
        <a:bodyPr/>
        <a:lstStyle/>
        <a:p>
          <a:endParaRPr lang="en-US"/>
        </a:p>
      </dgm:t>
    </dgm:pt>
    <dgm:pt modelId="{5D18DD7A-9CDC-4ACF-86AE-515C34E91C18}">
      <dgm:prSet/>
      <dgm:spPr/>
      <dgm:t>
        <a:bodyPr/>
        <a:lstStyle/>
        <a:p>
          <a:r>
            <a:rPr lang="en-US" dirty="0"/>
            <a:t>How to create code for solve some of the previous topics.</a:t>
          </a:r>
        </a:p>
      </dgm:t>
    </dgm:pt>
    <dgm:pt modelId="{3C6F730F-C333-4019-A336-080A37ADD8E1}" type="parTrans" cxnId="{E30A6B12-782B-4871-BB43-D620D795DD4E}">
      <dgm:prSet/>
      <dgm:spPr/>
      <dgm:t>
        <a:bodyPr/>
        <a:lstStyle/>
        <a:p>
          <a:endParaRPr lang="en-US"/>
        </a:p>
      </dgm:t>
    </dgm:pt>
    <dgm:pt modelId="{998AB130-DFA1-4B74-99B1-EF165AC285CF}" type="sibTrans" cxnId="{E30A6B12-782B-4871-BB43-D620D795DD4E}">
      <dgm:prSet/>
      <dgm:spPr/>
      <dgm:t>
        <a:bodyPr/>
        <a:lstStyle/>
        <a:p>
          <a:endParaRPr lang="en-US"/>
        </a:p>
      </dgm:t>
    </dgm:pt>
    <dgm:pt modelId="{B41A8E04-7476-4410-9057-32CCBEA859D6}">
      <dgm:prSet/>
      <dgm:spPr/>
      <dgm:t>
        <a:bodyPr/>
        <a:lstStyle/>
        <a:p>
          <a:r>
            <a:rPr lang="en-US" dirty="0"/>
            <a:t>Learn</a:t>
          </a:r>
        </a:p>
      </dgm:t>
    </dgm:pt>
    <dgm:pt modelId="{AD7AAB96-76BA-4D7E-91C7-9915964D5DD7}" type="sibTrans" cxnId="{45D8EEAA-8266-4FA4-8A12-C6799DB0E08D}">
      <dgm:prSet/>
      <dgm:spPr/>
      <dgm:t>
        <a:bodyPr/>
        <a:lstStyle/>
        <a:p>
          <a:endParaRPr lang="en-US"/>
        </a:p>
      </dgm:t>
    </dgm:pt>
    <dgm:pt modelId="{2E0CBD3D-92A6-450E-BC55-53DB66154041}" type="parTrans" cxnId="{45D8EEAA-8266-4FA4-8A12-C6799DB0E08D}">
      <dgm:prSet/>
      <dgm:spPr/>
      <dgm:t>
        <a:bodyPr/>
        <a:lstStyle/>
        <a:p>
          <a:endParaRPr lang="en-US"/>
        </a:p>
      </dgm:t>
    </dgm:pt>
    <dgm:pt modelId="{499FD047-9D7C-45F6-BA97-81E0B1AF87DF}">
      <dgm:prSet/>
      <dgm:spPr/>
      <dgm:t>
        <a:bodyPr/>
        <a:lstStyle/>
        <a:p>
          <a:r>
            <a:rPr lang="en-US" dirty="0"/>
            <a:t>Practice</a:t>
          </a:r>
        </a:p>
      </dgm:t>
    </dgm:pt>
    <dgm:pt modelId="{3E9863EA-A94E-4BAF-A952-DFD609D3D88B}" type="sibTrans" cxnId="{02D54FED-AF78-43F0-AECB-27D1D1295700}">
      <dgm:prSet/>
      <dgm:spPr/>
      <dgm:t>
        <a:bodyPr/>
        <a:lstStyle/>
        <a:p>
          <a:endParaRPr lang="en-US"/>
        </a:p>
      </dgm:t>
    </dgm:pt>
    <dgm:pt modelId="{CACACCAD-4409-4E5E-8CAE-D0DE7F943167}" type="parTrans" cxnId="{02D54FED-AF78-43F0-AECB-27D1D1295700}">
      <dgm:prSet/>
      <dgm:spPr/>
      <dgm:t>
        <a:bodyPr/>
        <a:lstStyle/>
        <a:p>
          <a:endParaRPr lang="en-US"/>
        </a:p>
      </dgm:t>
    </dgm:pt>
    <dgm:pt modelId="{83C1D153-B2FE-8F44-B67C-0EC8FD381B59}" type="pres">
      <dgm:prSet presAssocID="{0566EF53-9024-41B8-A1E3-C3B4CFD68585}" presName="Name0" presStyleCnt="0">
        <dgm:presLayoutVars>
          <dgm:dir/>
          <dgm:animLvl val="lvl"/>
          <dgm:resizeHandles val="exact"/>
        </dgm:presLayoutVars>
      </dgm:prSet>
      <dgm:spPr/>
    </dgm:pt>
    <dgm:pt modelId="{AAA1A228-3304-704D-BA41-F68152EBBF88}" type="pres">
      <dgm:prSet presAssocID="{B41A8E04-7476-4410-9057-32CCBEA859D6}" presName="linNode" presStyleCnt="0"/>
      <dgm:spPr/>
    </dgm:pt>
    <dgm:pt modelId="{71CCC390-9BCB-2446-93BA-EBC9D3EC3FE3}" type="pres">
      <dgm:prSet presAssocID="{B41A8E04-7476-4410-9057-32CCBEA859D6}" presName="parentText" presStyleLbl="alignNode1" presStyleIdx="0" presStyleCnt="3">
        <dgm:presLayoutVars>
          <dgm:chMax val="1"/>
          <dgm:bulletEnabled/>
        </dgm:presLayoutVars>
      </dgm:prSet>
      <dgm:spPr/>
    </dgm:pt>
    <dgm:pt modelId="{0A147D10-CB4D-7B48-8BAD-E952C7D43A1A}" type="pres">
      <dgm:prSet presAssocID="{B41A8E04-7476-4410-9057-32CCBEA859D6}" presName="descendantText" presStyleLbl="alignAccFollowNode1" presStyleIdx="0" presStyleCnt="3">
        <dgm:presLayoutVars>
          <dgm:bulletEnabled/>
        </dgm:presLayoutVars>
      </dgm:prSet>
      <dgm:spPr/>
    </dgm:pt>
    <dgm:pt modelId="{AC108BFD-1F1D-3B4C-8760-909013B11A5C}" type="pres">
      <dgm:prSet presAssocID="{AD7AAB96-76BA-4D7E-91C7-9915964D5DD7}" presName="sp" presStyleCnt="0"/>
      <dgm:spPr/>
    </dgm:pt>
    <dgm:pt modelId="{75170C18-FC8A-9445-96CD-E3E55BD47E57}" type="pres">
      <dgm:prSet presAssocID="{485A6F4F-21ED-4E6E-A8D5-1ACA00F161A4}" presName="linNode" presStyleCnt="0"/>
      <dgm:spPr/>
    </dgm:pt>
    <dgm:pt modelId="{3E45D95E-A831-4E49-ACE5-EC682E61DC3B}" type="pres">
      <dgm:prSet presAssocID="{485A6F4F-21ED-4E6E-A8D5-1ACA00F161A4}" presName="parentText" presStyleLbl="alignNode1" presStyleIdx="1" presStyleCnt="3">
        <dgm:presLayoutVars>
          <dgm:chMax val="1"/>
          <dgm:bulletEnabled/>
        </dgm:presLayoutVars>
      </dgm:prSet>
      <dgm:spPr/>
    </dgm:pt>
    <dgm:pt modelId="{240B3FD3-6808-F04B-92DB-7A796D7D23E9}" type="pres">
      <dgm:prSet presAssocID="{485A6F4F-21ED-4E6E-A8D5-1ACA00F161A4}" presName="descendantText" presStyleLbl="alignAccFollowNode1" presStyleIdx="1" presStyleCnt="3">
        <dgm:presLayoutVars>
          <dgm:bulletEnabled/>
        </dgm:presLayoutVars>
      </dgm:prSet>
      <dgm:spPr/>
    </dgm:pt>
    <dgm:pt modelId="{813AB651-40D9-DD46-B5E4-A1192545F97B}" type="pres">
      <dgm:prSet presAssocID="{EEF922C1-4864-4816-98A9-1C710C949EC3}" presName="sp" presStyleCnt="0"/>
      <dgm:spPr/>
    </dgm:pt>
    <dgm:pt modelId="{F5A63305-4699-E14E-9CFE-B11744D40E41}" type="pres">
      <dgm:prSet presAssocID="{499FD047-9D7C-45F6-BA97-81E0B1AF87DF}" presName="linNode" presStyleCnt="0"/>
      <dgm:spPr/>
    </dgm:pt>
    <dgm:pt modelId="{67338A17-00A5-E241-9689-69AF91B6D00A}" type="pres">
      <dgm:prSet presAssocID="{499FD047-9D7C-45F6-BA97-81E0B1AF87DF}" presName="parentText" presStyleLbl="alignNode1" presStyleIdx="2" presStyleCnt="3">
        <dgm:presLayoutVars>
          <dgm:chMax val="1"/>
          <dgm:bulletEnabled/>
        </dgm:presLayoutVars>
      </dgm:prSet>
      <dgm:spPr/>
    </dgm:pt>
    <dgm:pt modelId="{8D9C4C83-0EE4-B94C-8874-42BD0B233200}" type="pres">
      <dgm:prSet presAssocID="{499FD047-9D7C-45F6-BA97-81E0B1AF87DF}" presName="descendantText" presStyleLbl="alignAccFollowNode1" presStyleIdx="2" presStyleCnt="3">
        <dgm:presLayoutVars>
          <dgm:bulletEnabled/>
        </dgm:presLayoutVars>
      </dgm:prSet>
      <dgm:spPr/>
    </dgm:pt>
  </dgm:ptLst>
  <dgm:cxnLst>
    <dgm:cxn modelId="{E30A6B12-782B-4871-BB43-D620D795DD4E}" srcId="{499FD047-9D7C-45F6-BA97-81E0B1AF87DF}" destId="{5D18DD7A-9CDC-4ACF-86AE-515C34E91C18}" srcOrd="0" destOrd="0" parTransId="{3C6F730F-C333-4019-A336-080A37ADD8E1}" sibTransId="{998AB130-DFA1-4B74-99B1-EF165AC285CF}"/>
    <dgm:cxn modelId="{AD8C4E29-DFD1-3742-9B77-8D3BD7663E85}" type="presOf" srcId="{C46753A9-A0FF-4DEF-983F-67B308559538}" destId="{0A147D10-CB4D-7B48-8BAD-E952C7D43A1A}" srcOrd="0" destOrd="0" presId="urn:microsoft.com/office/officeart/2016/7/layout/VerticalSolidActionList"/>
    <dgm:cxn modelId="{81609470-659E-604B-A165-E79E8515E65C}" type="presOf" srcId="{B41A8E04-7476-4410-9057-32CCBEA859D6}" destId="{71CCC390-9BCB-2446-93BA-EBC9D3EC3FE3}" srcOrd="0" destOrd="0" presId="urn:microsoft.com/office/officeart/2016/7/layout/VerticalSolidActionList"/>
    <dgm:cxn modelId="{3CE8E271-83AC-D140-A4C3-EE39431A0855}" type="presOf" srcId="{0566EF53-9024-41B8-A1E3-C3B4CFD68585}" destId="{83C1D153-B2FE-8F44-B67C-0EC8FD381B59}" srcOrd="0" destOrd="0" presId="urn:microsoft.com/office/officeart/2016/7/layout/VerticalSolidActionList"/>
    <dgm:cxn modelId="{ACB71675-10ED-8548-94BB-7D202E4FC65B}" type="presOf" srcId="{5D18DD7A-9CDC-4ACF-86AE-515C34E91C18}" destId="{8D9C4C83-0EE4-B94C-8874-42BD0B233200}" srcOrd="0" destOrd="0" presId="urn:microsoft.com/office/officeart/2016/7/layout/VerticalSolidActionList"/>
    <dgm:cxn modelId="{BE6F408B-61A9-9341-A4EB-CA146391C7B3}" type="presOf" srcId="{499FD047-9D7C-45F6-BA97-81E0B1AF87DF}" destId="{67338A17-00A5-E241-9689-69AF91B6D00A}" srcOrd="0" destOrd="0" presId="urn:microsoft.com/office/officeart/2016/7/layout/VerticalSolidActionList"/>
    <dgm:cxn modelId="{CC71D39C-95C4-0649-A696-B6E3D662C864}" type="presOf" srcId="{4C4881E2-FF66-43E7-BF76-F890ED5B901C}" destId="{240B3FD3-6808-F04B-92DB-7A796D7D23E9}" srcOrd="0" destOrd="0" presId="urn:microsoft.com/office/officeart/2016/7/layout/VerticalSolidActionList"/>
    <dgm:cxn modelId="{45D8EEAA-8266-4FA4-8A12-C6799DB0E08D}" srcId="{0566EF53-9024-41B8-A1E3-C3B4CFD68585}" destId="{B41A8E04-7476-4410-9057-32CCBEA859D6}" srcOrd="0" destOrd="0" parTransId="{2E0CBD3D-92A6-450E-BC55-53DB66154041}" sibTransId="{AD7AAB96-76BA-4D7E-91C7-9915964D5DD7}"/>
    <dgm:cxn modelId="{82619AB7-6B9E-4B83-9244-0C1D39C1C2AE}" srcId="{0566EF53-9024-41B8-A1E3-C3B4CFD68585}" destId="{485A6F4F-21ED-4E6E-A8D5-1ACA00F161A4}" srcOrd="1" destOrd="0" parTransId="{E35A6FD0-4AC2-4491-BB43-7280B65E8B4F}" sibTransId="{EEF922C1-4864-4816-98A9-1C710C949EC3}"/>
    <dgm:cxn modelId="{6F7108BA-08C2-490B-8417-A5047A583F96}" srcId="{485A6F4F-21ED-4E6E-A8D5-1ACA00F161A4}" destId="{4C4881E2-FF66-43E7-BF76-F890ED5B901C}" srcOrd="0" destOrd="0" parTransId="{6F91B27A-97C6-452A-A8FB-6836B33E1A37}" sibTransId="{0DA2B98B-FBBF-43B7-B47A-9A6B20624248}"/>
    <dgm:cxn modelId="{427848D9-D941-4043-B1CE-9863B3CAF594}" type="presOf" srcId="{485A6F4F-21ED-4E6E-A8D5-1ACA00F161A4}" destId="{3E45D95E-A831-4E49-ACE5-EC682E61DC3B}" srcOrd="0" destOrd="0" presId="urn:microsoft.com/office/officeart/2016/7/layout/VerticalSolidActionList"/>
    <dgm:cxn modelId="{A758BDE1-8904-4E71-B644-A797C2133300}" srcId="{B41A8E04-7476-4410-9057-32CCBEA859D6}" destId="{C46753A9-A0FF-4DEF-983F-67B308559538}" srcOrd="0" destOrd="0" parTransId="{FB606713-9948-43B9-9664-6C61FD46C4DD}" sibTransId="{2C79FFC1-9CD7-418D-9698-C5B2E6A3656A}"/>
    <dgm:cxn modelId="{02D54FED-AF78-43F0-AECB-27D1D1295700}" srcId="{0566EF53-9024-41B8-A1E3-C3B4CFD68585}" destId="{499FD047-9D7C-45F6-BA97-81E0B1AF87DF}" srcOrd="2" destOrd="0" parTransId="{CACACCAD-4409-4E5E-8CAE-D0DE7F943167}" sibTransId="{3E9863EA-A94E-4BAF-A952-DFD609D3D88B}"/>
    <dgm:cxn modelId="{87ACA051-F04B-114F-BB9C-07554E9997D5}" type="presParOf" srcId="{83C1D153-B2FE-8F44-B67C-0EC8FD381B59}" destId="{AAA1A228-3304-704D-BA41-F68152EBBF88}" srcOrd="0" destOrd="0" presId="urn:microsoft.com/office/officeart/2016/7/layout/VerticalSolidActionList"/>
    <dgm:cxn modelId="{0C6D6EB2-B60A-0C47-80E3-AE358F2ACDDD}" type="presParOf" srcId="{AAA1A228-3304-704D-BA41-F68152EBBF88}" destId="{71CCC390-9BCB-2446-93BA-EBC9D3EC3FE3}" srcOrd="0" destOrd="0" presId="urn:microsoft.com/office/officeart/2016/7/layout/VerticalSolidActionList"/>
    <dgm:cxn modelId="{F8FD7C52-288A-F24A-B170-CFF6F9110073}" type="presParOf" srcId="{AAA1A228-3304-704D-BA41-F68152EBBF88}" destId="{0A147D10-CB4D-7B48-8BAD-E952C7D43A1A}" srcOrd="1" destOrd="0" presId="urn:microsoft.com/office/officeart/2016/7/layout/VerticalSolidActionList"/>
    <dgm:cxn modelId="{A7E8D662-AFE6-BE4E-B1CE-CD79FC56A162}" type="presParOf" srcId="{83C1D153-B2FE-8F44-B67C-0EC8FD381B59}" destId="{AC108BFD-1F1D-3B4C-8760-909013B11A5C}" srcOrd="1" destOrd="0" presId="urn:microsoft.com/office/officeart/2016/7/layout/VerticalSolidActionList"/>
    <dgm:cxn modelId="{28D082FC-F4C4-8445-8A4D-3798B3369BD3}" type="presParOf" srcId="{83C1D153-B2FE-8F44-B67C-0EC8FD381B59}" destId="{75170C18-FC8A-9445-96CD-E3E55BD47E57}" srcOrd="2" destOrd="0" presId="urn:microsoft.com/office/officeart/2016/7/layout/VerticalSolidActionList"/>
    <dgm:cxn modelId="{4FEA438E-5224-DD4D-AF84-8D0BDF47C140}" type="presParOf" srcId="{75170C18-FC8A-9445-96CD-E3E55BD47E57}" destId="{3E45D95E-A831-4E49-ACE5-EC682E61DC3B}" srcOrd="0" destOrd="0" presId="urn:microsoft.com/office/officeart/2016/7/layout/VerticalSolidActionList"/>
    <dgm:cxn modelId="{7AC17071-0CD7-5C40-BE31-D6A77421D2BE}" type="presParOf" srcId="{75170C18-FC8A-9445-96CD-E3E55BD47E57}" destId="{240B3FD3-6808-F04B-92DB-7A796D7D23E9}" srcOrd="1" destOrd="0" presId="urn:microsoft.com/office/officeart/2016/7/layout/VerticalSolidActionList"/>
    <dgm:cxn modelId="{7FE65072-A360-5B4C-A0CF-3F80E2151732}" type="presParOf" srcId="{83C1D153-B2FE-8F44-B67C-0EC8FD381B59}" destId="{813AB651-40D9-DD46-B5E4-A1192545F97B}" srcOrd="3" destOrd="0" presId="urn:microsoft.com/office/officeart/2016/7/layout/VerticalSolidActionList"/>
    <dgm:cxn modelId="{CAF21F61-5AB8-EB46-BC26-95FCDA143B90}" type="presParOf" srcId="{83C1D153-B2FE-8F44-B67C-0EC8FD381B59}" destId="{F5A63305-4699-E14E-9CFE-B11744D40E41}" srcOrd="4" destOrd="0" presId="urn:microsoft.com/office/officeart/2016/7/layout/VerticalSolidActionList"/>
    <dgm:cxn modelId="{DEEC6E0D-3428-A846-8F72-963B4BBF1D56}" type="presParOf" srcId="{F5A63305-4699-E14E-9CFE-B11744D40E41}" destId="{67338A17-00A5-E241-9689-69AF91B6D00A}" srcOrd="0" destOrd="0" presId="urn:microsoft.com/office/officeart/2016/7/layout/VerticalSolidActionList"/>
    <dgm:cxn modelId="{754D2AF7-5BBD-554E-BBF1-132D25384249}" type="presParOf" srcId="{F5A63305-4699-E14E-9CFE-B11744D40E41}" destId="{8D9C4C83-0EE4-B94C-8874-42BD0B233200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6B8FE91-7CFB-41A5-812C-AAB7F7B90FA6}" type="doc">
      <dgm:prSet loTypeId="urn:microsoft.com/office/officeart/2016/7/layout/VerticalSolidAction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10530E-6897-4526-AAC8-902DAD6E9262}">
      <dgm:prSet/>
      <dgm:spPr/>
      <dgm:t>
        <a:bodyPr/>
        <a:lstStyle/>
        <a:p>
          <a:r>
            <a:rPr lang="en-US"/>
            <a:t>Installing</a:t>
          </a:r>
        </a:p>
      </dgm:t>
    </dgm:pt>
    <dgm:pt modelId="{1D8E085A-B9E3-4363-A2D3-62650F510DE2}" type="parTrans" cxnId="{7B5AD8EB-250E-4530-A767-29CB56225222}">
      <dgm:prSet/>
      <dgm:spPr/>
      <dgm:t>
        <a:bodyPr/>
        <a:lstStyle/>
        <a:p>
          <a:endParaRPr lang="en-US"/>
        </a:p>
      </dgm:t>
    </dgm:pt>
    <dgm:pt modelId="{2A7EB8B1-7751-4A50-8515-B308FF6045B8}" type="sibTrans" cxnId="{7B5AD8EB-250E-4530-A767-29CB56225222}">
      <dgm:prSet/>
      <dgm:spPr/>
      <dgm:t>
        <a:bodyPr/>
        <a:lstStyle/>
        <a:p>
          <a:endParaRPr lang="en-US"/>
        </a:p>
      </dgm:t>
    </dgm:pt>
    <dgm:pt modelId="{90E84AA8-50C5-4D7A-973D-6119B1EB8E62}">
      <dgm:prSet/>
      <dgm:spPr/>
      <dgm:t>
        <a:bodyPr/>
        <a:lstStyle/>
        <a:p>
          <a:r>
            <a:rPr lang="en-US" dirty="0"/>
            <a:t>Local installation of Anaconda (</a:t>
          </a:r>
          <a:r>
            <a:rPr lang="en-US" dirty="0" err="1"/>
            <a:t>Jupyter</a:t>
          </a:r>
          <a:r>
            <a:rPr lang="en-US" dirty="0"/>
            <a:t> Notebook)</a:t>
          </a:r>
        </a:p>
      </dgm:t>
    </dgm:pt>
    <dgm:pt modelId="{056D54EC-F30E-468C-874C-770288570C88}" type="parTrans" cxnId="{0343CECF-3FB4-4CCC-9EAE-1E42ED3B54F0}">
      <dgm:prSet/>
      <dgm:spPr/>
      <dgm:t>
        <a:bodyPr/>
        <a:lstStyle/>
        <a:p>
          <a:endParaRPr lang="en-US"/>
        </a:p>
      </dgm:t>
    </dgm:pt>
    <dgm:pt modelId="{A0F06B28-D858-45C6-B7D0-446FB018B11D}" type="sibTrans" cxnId="{0343CECF-3FB4-4CCC-9EAE-1E42ED3B54F0}">
      <dgm:prSet/>
      <dgm:spPr/>
      <dgm:t>
        <a:bodyPr/>
        <a:lstStyle/>
        <a:p>
          <a:endParaRPr lang="en-US"/>
        </a:p>
      </dgm:t>
    </dgm:pt>
    <dgm:pt modelId="{AD4DD2EF-BCB7-493F-94BC-730BD4A920C9}">
      <dgm:prSet/>
      <dgm:spPr/>
      <dgm:t>
        <a:bodyPr/>
        <a:lstStyle/>
        <a:p>
          <a:r>
            <a:rPr lang="en-US"/>
            <a:t>Using</a:t>
          </a:r>
        </a:p>
      </dgm:t>
    </dgm:pt>
    <dgm:pt modelId="{40654156-C77B-4BF9-9E31-ECFE976F959E}" type="parTrans" cxnId="{F95B609F-FAFD-4EC2-957D-9E1DACFA8E89}">
      <dgm:prSet/>
      <dgm:spPr/>
      <dgm:t>
        <a:bodyPr/>
        <a:lstStyle/>
        <a:p>
          <a:endParaRPr lang="en-US"/>
        </a:p>
      </dgm:t>
    </dgm:pt>
    <dgm:pt modelId="{68FF2746-B9A3-40C2-AF43-98DD99DE2284}" type="sibTrans" cxnId="{F95B609F-FAFD-4EC2-957D-9E1DACFA8E89}">
      <dgm:prSet/>
      <dgm:spPr/>
      <dgm:t>
        <a:bodyPr/>
        <a:lstStyle/>
        <a:p>
          <a:endParaRPr lang="en-US"/>
        </a:p>
      </dgm:t>
    </dgm:pt>
    <dgm:pt modelId="{34D7C5DC-050E-4AA7-884E-418D9A2A1D96}">
      <dgm:prSet/>
      <dgm:spPr/>
      <dgm:t>
        <a:bodyPr/>
        <a:lstStyle/>
        <a:p>
          <a:r>
            <a:rPr lang="en-US" dirty="0"/>
            <a:t>Google Collaborate on your browser</a:t>
          </a:r>
        </a:p>
      </dgm:t>
    </dgm:pt>
    <dgm:pt modelId="{CDA7F39B-7F31-49D7-B40F-2FF65A06E2A4}" type="parTrans" cxnId="{D817356E-CCBD-43F8-A101-9B0C33C402D8}">
      <dgm:prSet/>
      <dgm:spPr/>
      <dgm:t>
        <a:bodyPr/>
        <a:lstStyle/>
        <a:p>
          <a:endParaRPr lang="en-US"/>
        </a:p>
      </dgm:t>
    </dgm:pt>
    <dgm:pt modelId="{AC9FCBC5-CDEC-4A9A-BA89-E3695E942EE9}" type="sibTrans" cxnId="{D817356E-CCBD-43F8-A101-9B0C33C402D8}">
      <dgm:prSet/>
      <dgm:spPr/>
      <dgm:t>
        <a:bodyPr/>
        <a:lstStyle/>
        <a:p>
          <a:endParaRPr lang="en-US"/>
        </a:p>
      </dgm:t>
    </dgm:pt>
    <dgm:pt modelId="{DE1FBEFE-6E17-4F99-AE49-C313EE339B77}">
      <dgm:prSet/>
      <dgm:spPr/>
      <dgm:t>
        <a:bodyPr/>
        <a:lstStyle/>
        <a:p>
          <a:r>
            <a:rPr lang="en-US" dirty="0"/>
            <a:t>https://</a:t>
          </a:r>
          <a:r>
            <a:rPr lang="en-US" dirty="0" err="1"/>
            <a:t>colab.research.google.com</a:t>
          </a:r>
          <a:r>
            <a:rPr lang="en-US" dirty="0"/>
            <a:t>/notebooks/</a:t>
          </a:r>
          <a:r>
            <a:rPr lang="en-US" dirty="0" err="1"/>
            <a:t>intro.ipynb?hl</a:t>
          </a:r>
          <a:r>
            <a:rPr lang="en-US" dirty="0"/>
            <a:t>=</a:t>
          </a:r>
          <a:r>
            <a:rPr lang="en-US" dirty="0" err="1"/>
            <a:t>en</a:t>
          </a:r>
          <a:endParaRPr lang="en-US" dirty="0"/>
        </a:p>
      </dgm:t>
    </dgm:pt>
    <dgm:pt modelId="{2839CA2D-4172-4F54-A20D-E8232D1B4F92}" type="parTrans" cxnId="{BAC68990-E8F2-4051-8D87-98DCACBB9CC1}">
      <dgm:prSet/>
      <dgm:spPr/>
      <dgm:t>
        <a:bodyPr/>
        <a:lstStyle/>
        <a:p>
          <a:endParaRPr lang="en-US"/>
        </a:p>
      </dgm:t>
    </dgm:pt>
    <dgm:pt modelId="{813FC640-A10A-4D4A-83A6-0273132D9CB8}" type="sibTrans" cxnId="{BAC68990-E8F2-4051-8D87-98DCACBB9CC1}">
      <dgm:prSet/>
      <dgm:spPr/>
      <dgm:t>
        <a:bodyPr/>
        <a:lstStyle/>
        <a:p>
          <a:endParaRPr lang="en-US"/>
        </a:p>
      </dgm:t>
    </dgm:pt>
    <dgm:pt modelId="{D628C27F-1384-FE45-BD83-695241A02D7C}">
      <dgm:prSet/>
      <dgm:spPr/>
      <dgm:t>
        <a:bodyPr/>
        <a:lstStyle/>
        <a:p>
          <a:r>
            <a:rPr lang="es-ES" dirty="0">
              <a:hlinkClick xmlns:r="http://schemas.openxmlformats.org/officeDocument/2006/relationships" r:id="rId1"/>
            </a:rPr>
            <a:t>https://www.anaconda.com/</a:t>
          </a:r>
          <a:r>
            <a:rPr lang="es-ES" dirty="0"/>
            <a:t> (</a:t>
          </a:r>
          <a:r>
            <a:rPr lang="es-ES" dirty="0" err="1"/>
            <a:t>download</a:t>
          </a:r>
          <a:r>
            <a:rPr lang="es-ES" dirty="0"/>
            <a:t>)</a:t>
          </a:r>
          <a:endParaRPr lang="en-US" dirty="0"/>
        </a:p>
      </dgm:t>
    </dgm:pt>
    <dgm:pt modelId="{DF07C797-000F-A247-8B3F-5F4C9E950B1F}" type="parTrans" cxnId="{EA28A7D0-65B4-A340-A81E-697F6A83BC96}">
      <dgm:prSet/>
      <dgm:spPr/>
      <dgm:t>
        <a:bodyPr/>
        <a:lstStyle/>
        <a:p>
          <a:endParaRPr lang="es-ES"/>
        </a:p>
      </dgm:t>
    </dgm:pt>
    <dgm:pt modelId="{C53855CB-93AE-7B48-80A6-DE9D0301F6BA}" type="sibTrans" cxnId="{EA28A7D0-65B4-A340-A81E-697F6A83BC96}">
      <dgm:prSet/>
      <dgm:spPr/>
      <dgm:t>
        <a:bodyPr/>
        <a:lstStyle/>
        <a:p>
          <a:endParaRPr lang="es-ES"/>
        </a:p>
      </dgm:t>
    </dgm:pt>
    <dgm:pt modelId="{97B5CEE5-D0A4-274F-9054-7A65B2D1828C}" type="pres">
      <dgm:prSet presAssocID="{26B8FE91-7CFB-41A5-812C-AAB7F7B90FA6}" presName="Name0" presStyleCnt="0">
        <dgm:presLayoutVars>
          <dgm:dir/>
          <dgm:animLvl val="lvl"/>
          <dgm:resizeHandles val="exact"/>
        </dgm:presLayoutVars>
      </dgm:prSet>
      <dgm:spPr/>
    </dgm:pt>
    <dgm:pt modelId="{C828D335-0F3D-4840-97AD-3B24BAB0267A}" type="pres">
      <dgm:prSet presAssocID="{4510530E-6897-4526-AAC8-902DAD6E9262}" presName="linNode" presStyleCnt="0"/>
      <dgm:spPr/>
    </dgm:pt>
    <dgm:pt modelId="{9338D58D-CD7D-124A-BC2C-33F487BBA175}" type="pres">
      <dgm:prSet presAssocID="{4510530E-6897-4526-AAC8-902DAD6E9262}" presName="parentText" presStyleLbl="alignNode1" presStyleIdx="0" presStyleCnt="2" custLinFactNeighborY="-18">
        <dgm:presLayoutVars>
          <dgm:chMax val="1"/>
          <dgm:bulletEnabled/>
        </dgm:presLayoutVars>
      </dgm:prSet>
      <dgm:spPr/>
    </dgm:pt>
    <dgm:pt modelId="{68C1DBA9-3A32-904D-9602-6D31C48C2B93}" type="pres">
      <dgm:prSet presAssocID="{4510530E-6897-4526-AAC8-902DAD6E9262}" presName="descendantText" presStyleLbl="alignAccFollowNode1" presStyleIdx="0" presStyleCnt="2">
        <dgm:presLayoutVars>
          <dgm:bulletEnabled/>
        </dgm:presLayoutVars>
      </dgm:prSet>
      <dgm:spPr/>
    </dgm:pt>
    <dgm:pt modelId="{5412D407-D889-9945-B248-637E46FE5B5A}" type="pres">
      <dgm:prSet presAssocID="{2A7EB8B1-7751-4A50-8515-B308FF6045B8}" presName="sp" presStyleCnt="0"/>
      <dgm:spPr/>
    </dgm:pt>
    <dgm:pt modelId="{F1A59B66-586E-3140-92E9-B25B5BD798B5}" type="pres">
      <dgm:prSet presAssocID="{AD4DD2EF-BCB7-493F-94BC-730BD4A920C9}" presName="linNode" presStyleCnt="0"/>
      <dgm:spPr/>
    </dgm:pt>
    <dgm:pt modelId="{91F0A151-0B5B-8143-8091-412ED3422928}" type="pres">
      <dgm:prSet presAssocID="{AD4DD2EF-BCB7-493F-94BC-730BD4A920C9}" presName="parentText" presStyleLbl="alignNode1" presStyleIdx="1" presStyleCnt="2">
        <dgm:presLayoutVars>
          <dgm:chMax val="1"/>
          <dgm:bulletEnabled/>
        </dgm:presLayoutVars>
      </dgm:prSet>
      <dgm:spPr/>
    </dgm:pt>
    <dgm:pt modelId="{789B4FA9-E3FB-AD40-B845-37CB137C8F3F}" type="pres">
      <dgm:prSet presAssocID="{AD4DD2EF-BCB7-493F-94BC-730BD4A920C9}" presName="descendantText" presStyleLbl="alignAccFollowNode1" presStyleIdx="1" presStyleCnt="2">
        <dgm:presLayoutVars>
          <dgm:bulletEnabled/>
        </dgm:presLayoutVars>
      </dgm:prSet>
      <dgm:spPr/>
    </dgm:pt>
  </dgm:ptLst>
  <dgm:cxnLst>
    <dgm:cxn modelId="{9C2F7E55-C19A-EE48-9343-3A9995EE1625}" type="presOf" srcId="{90E84AA8-50C5-4D7A-973D-6119B1EB8E62}" destId="{68C1DBA9-3A32-904D-9602-6D31C48C2B93}" srcOrd="0" destOrd="0" presId="urn:microsoft.com/office/officeart/2016/7/layout/VerticalSolidActionList"/>
    <dgm:cxn modelId="{D817356E-CCBD-43F8-A101-9B0C33C402D8}" srcId="{AD4DD2EF-BCB7-493F-94BC-730BD4A920C9}" destId="{34D7C5DC-050E-4AA7-884E-418D9A2A1D96}" srcOrd="0" destOrd="0" parTransId="{CDA7F39B-7F31-49D7-B40F-2FF65A06E2A4}" sibTransId="{AC9FCBC5-CDEC-4A9A-BA89-E3695E942EE9}"/>
    <dgm:cxn modelId="{09C0CC72-134F-9843-A1AC-76BB3F0CB7A0}" type="presOf" srcId="{34D7C5DC-050E-4AA7-884E-418D9A2A1D96}" destId="{789B4FA9-E3FB-AD40-B845-37CB137C8F3F}" srcOrd="0" destOrd="0" presId="urn:microsoft.com/office/officeart/2016/7/layout/VerticalSolidActionList"/>
    <dgm:cxn modelId="{2BD6AB7A-6FC9-F540-93D3-6B0E1A059ADD}" type="presOf" srcId="{AD4DD2EF-BCB7-493F-94BC-730BD4A920C9}" destId="{91F0A151-0B5B-8143-8091-412ED3422928}" srcOrd="0" destOrd="0" presId="urn:microsoft.com/office/officeart/2016/7/layout/VerticalSolidActionList"/>
    <dgm:cxn modelId="{2E62977C-990C-3940-9ACA-1580B41BAAB2}" type="presOf" srcId="{DE1FBEFE-6E17-4F99-AE49-C313EE339B77}" destId="{789B4FA9-E3FB-AD40-B845-37CB137C8F3F}" srcOrd="0" destOrd="1" presId="urn:microsoft.com/office/officeart/2016/7/layout/VerticalSolidActionList"/>
    <dgm:cxn modelId="{53FA4089-BBEC-CD49-998B-BAA0C1F6285C}" type="presOf" srcId="{26B8FE91-7CFB-41A5-812C-AAB7F7B90FA6}" destId="{97B5CEE5-D0A4-274F-9054-7A65B2D1828C}" srcOrd="0" destOrd="0" presId="urn:microsoft.com/office/officeart/2016/7/layout/VerticalSolidActionList"/>
    <dgm:cxn modelId="{BAC68990-E8F2-4051-8D87-98DCACBB9CC1}" srcId="{34D7C5DC-050E-4AA7-884E-418D9A2A1D96}" destId="{DE1FBEFE-6E17-4F99-AE49-C313EE339B77}" srcOrd="0" destOrd="0" parTransId="{2839CA2D-4172-4F54-A20D-E8232D1B4F92}" sibTransId="{813FC640-A10A-4D4A-83A6-0273132D9CB8}"/>
    <dgm:cxn modelId="{97AE1692-BF9B-0F44-AE73-5AEBFE63F38B}" type="presOf" srcId="{D628C27F-1384-FE45-BD83-695241A02D7C}" destId="{68C1DBA9-3A32-904D-9602-6D31C48C2B93}" srcOrd="0" destOrd="1" presId="urn:microsoft.com/office/officeart/2016/7/layout/VerticalSolidActionList"/>
    <dgm:cxn modelId="{F95B609F-FAFD-4EC2-957D-9E1DACFA8E89}" srcId="{26B8FE91-7CFB-41A5-812C-AAB7F7B90FA6}" destId="{AD4DD2EF-BCB7-493F-94BC-730BD4A920C9}" srcOrd="1" destOrd="0" parTransId="{40654156-C77B-4BF9-9E31-ECFE976F959E}" sibTransId="{68FF2746-B9A3-40C2-AF43-98DD99DE2284}"/>
    <dgm:cxn modelId="{84E005AB-B445-D84F-A7C5-F3CAC03B15D8}" type="presOf" srcId="{4510530E-6897-4526-AAC8-902DAD6E9262}" destId="{9338D58D-CD7D-124A-BC2C-33F487BBA175}" srcOrd="0" destOrd="0" presId="urn:microsoft.com/office/officeart/2016/7/layout/VerticalSolidActionList"/>
    <dgm:cxn modelId="{0343CECF-3FB4-4CCC-9EAE-1E42ED3B54F0}" srcId="{4510530E-6897-4526-AAC8-902DAD6E9262}" destId="{90E84AA8-50C5-4D7A-973D-6119B1EB8E62}" srcOrd="0" destOrd="0" parTransId="{056D54EC-F30E-468C-874C-770288570C88}" sibTransId="{A0F06B28-D858-45C6-B7D0-446FB018B11D}"/>
    <dgm:cxn modelId="{EA28A7D0-65B4-A340-A81E-697F6A83BC96}" srcId="{90E84AA8-50C5-4D7A-973D-6119B1EB8E62}" destId="{D628C27F-1384-FE45-BD83-695241A02D7C}" srcOrd="0" destOrd="0" parTransId="{DF07C797-000F-A247-8B3F-5F4C9E950B1F}" sibTransId="{C53855CB-93AE-7B48-80A6-DE9D0301F6BA}"/>
    <dgm:cxn modelId="{7B5AD8EB-250E-4530-A767-29CB56225222}" srcId="{26B8FE91-7CFB-41A5-812C-AAB7F7B90FA6}" destId="{4510530E-6897-4526-AAC8-902DAD6E9262}" srcOrd="0" destOrd="0" parTransId="{1D8E085A-B9E3-4363-A2D3-62650F510DE2}" sibTransId="{2A7EB8B1-7751-4A50-8515-B308FF6045B8}"/>
    <dgm:cxn modelId="{9B5F9E3A-74DD-5A49-87B8-2ACA77400CD9}" type="presParOf" srcId="{97B5CEE5-D0A4-274F-9054-7A65B2D1828C}" destId="{C828D335-0F3D-4840-97AD-3B24BAB0267A}" srcOrd="0" destOrd="0" presId="urn:microsoft.com/office/officeart/2016/7/layout/VerticalSolidActionList"/>
    <dgm:cxn modelId="{B434EACB-CC18-3649-B900-F83FD66151A6}" type="presParOf" srcId="{C828D335-0F3D-4840-97AD-3B24BAB0267A}" destId="{9338D58D-CD7D-124A-BC2C-33F487BBA175}" srcOrd="0" destOrd="0" presId="urn:microsoft.com/office/officeart/2016/7/layout/VerticalSolidActionList"/>
    <dgm:cxn modelId="{D494F0AE-E44D-DE4E-8D9D-197FEE980228}" type="presParOf" srcId="{C828D335-0F3D-4840-97AD-3B24BAB0267A}" destId="{68C1DBA9-3A32-904D-9602-6D31C48C2B93}" srcOrd="1" destOrd="0" presId="urn:microsoft.com/office/officeart/2016/7/layout/VerticalSolidActionList"/>
    <dgm:cxn modelId="{BCA0972B-89F9-8E46-92EC-5F026CF1E963}" type="presParOf" srcId="{97B5CEE5-D0A4-274F-9054-7A65B2D1828C}" destId="{5412D407-D889-9945-B248-637E46FE5B5A}" srcOrd="1" destOrd="0" presId="urn:microsoft.com/office/officeart/2016/7/layout/VerticalSolidActionList"/>
    <dgm:cxn modelId="{B660E30A-4C7B-8F4E-99F0-BE9929D666B7}" type="presParOf" srcId="{97B5CEE5-D0A4-274F-9054-7A65B2D1828C}" destId="{F1A59B66-586E-3140-92E9-B25B5BD798B5}" srcOrd="2" destOrd="0" presId="urn:microsoft.com/office/officeart/2016/7/layout/VerticalSolidActionList"/>
    <dgm:cxn modelId="{EB9E47AD-6AD5-D446-BF48-85501718534C}" type="presParOf" srcId="{F1A59B66-586E-3140-92E9-B25B5BD798B5}" destId="{91F0A151-0B5B-8143-8091-412ED3422928}" srcOrd="0" destOrd="0" presId="urn:microsoft.com/office/officeart/2016/7/layout/VerticalSolidActionList"/>
    <dgm:cxn modelId="{E4CD3A0C-6134-1B4E-BA60-23E11CD5380D}" type="presParOf" srcId="{F1A59B66-586E-3140-92E9-B25B5BD798B5}" destId="{789B4FA9-E3FB-AD40-B845-37CB137C8F3F}" srcOrd="1" destOrd="0" presId="urn:microsoft.com/office/officeart/2016/7/layout/VerticalSolidAction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15454EB-04D6-8440-93F9-8442AD42EA83}" type="doc">
      <dgm:prSet loTypeId="urn:microsoft.com/office/officeart/2005/8/layout/cycle3" loCatId="" qsTypeId="urn:microsoft.com/office/officeart/2005/8/quickstyle/simple5" qsCatId="simple" csTypeId="urn:microsoft.com/office/officeart/2005/8/colors/accent6_2" csCatId="accent6" phldr="1"/>
      <dgm:spPr/>
      <dgm:t>
        <a:bodyPr/>
        <a:lstStyle/>
        <a:p>
          <a:endParaRPr lang="es-ES"/>
        </a:p>
      </dgm:t>
    </dgm:pt>
    <dgm:pt modelId="{6300D51F-E9A9-2C4D-BA4B-A819C843A976}">
      <dgm:prSet phldrT="[Texto]"/>
      <dgm:spPr/>
      <dgm:t>
        <a:bodyPr/>
        <a:lstStyle/>
        <a:p>
          <a:r>
            <a:rPr lang="es-ES" dirty="0" err="1"/>
            <a:t>Upload</a:t>
          </a:r>
          <a:r>
            <a:rPr lang="es-ES" dirty="0"/>
            <a:t> Text / Data</a:t>
          </a:r>
        </a:p>
      </dgm:t>
    </dgm:pt>
    <dgm:pt modelId="{8005B06A-7EBC-5241-9343-5F93004A2BDF}" type="parTrans" cxnId="{68A63F89-23AA-D942-B9EC-07C3EA179552}">
      <dgm:prSet/>
      <dgm:spPr/>
      <dgm:t>
        <a:bodyPr/>
        <a:lstStyle/>
        <a:p>
          <a:endParaRPr lang="es-ES"/>
        </a:p>
      </dgm:t>
    </dgm:pt>
    <dgm:pt modelId="{454E5717-8CC9-E14A-8179-CE8126263479}" type="sibTrans" cxnId="{68A63F89-23AA-D942-B9EC-07C3EA179552}">
      <dgm:prSet/>
      <dgm:spPr/>
      <dgm:t>
        <a:bodyPr/>
        <a:lstStyle/>
        <a:p>
          <a:endParaRPr lang="es-ES"/>
        </a:p>
      </dgm:t>
    </dgm:pt>
    <dgm:pt modelId="{B466CF5B-B7A6-AA45-BFCA-A8ED0ACFD4B5}">
      <dgm:prSet phldrT="[Texto]"/>
      <dgm:spPr/>
      <dgm:t>
        <a:bodyPr/>
        <a:lstStyle/>
        <a:p>
          <a:r>
            <a:rPr lang="es-ES"/>
            <a:t>Clean Data</a:t>
          </a:r>
          <a:endParaRPr lang="es-ES" dirty="0"/>
        </a:p>
      </dgm:t>
    </dgm:pt>
    <dgm:pt modelId="{DC092B15-9A1B-984F-9506-81F5FA897764}" type="parTrans" cxnId="{1E61DB48-CC02-5348-8F22-17001B5523BD}">
      <dgm:prSet/>
      <dgm:spPr/>
      <dgm:t>
        <a:bodyPr/>
        <a:lstStyle/>
        <a:p>
          <a:endParaRPr lang="es-ES"/>
        </a:p>
      </dgm:t>
    </dgm:pt>
    <dgm:pt modelId="{FE275800-F5D1-214F-ADAA-EEAD1F08A822}" type="sibTrans" cxnId="{1E61DB48-CC02-5348-8F22-17001B5523BD}">
      <dgm:prSet/>
      <dgm:spPr/>
      <dgm:t>
        <a:bodyPr/>
        <a:lstStyle/>
        <a:p>
          <a:endParaRPr lang="es-ES"/>
        </a:p>
      </dgm:t>
    </dgm:pt>
    <dgm:pt modelId="{B41C2E01-1EC1-834B-A276-7766A42B9FFE}">
      <dgm:prSet phldrT="[Texto]"/>
      <dgm:spPr/>
      <dgm:t>
        <a:bodyPr/>
        <a:lstStyle/>
        <a:p>
          <a:r>
            <a:rPr lang="es-ES"/>
            <a:t>Extracting Features</a:t>
          </a:r>
          <a:endParaRPr lang="es-ES" dirty="0"/>
        </a:p>
      </dgm:t>
    </dgm:pt>
    <dgm:pt modelId="{6F306D0B-B64B-9C40-9305-4A470542BC26}" type="parTrans" cxnId="{7B42C992-C4F8-6446-BCA0-3003A9E0420A}">
      <dgm:prSet/>
      <dgm:spPr/>
      <dgm:t>
        <a:bodyPr/>
        <a:lstStyle/>
        <a:p>
          <a:endParaRPr lang="es-ES"/>
        </a:p>
      </dgm:t>
    </dgm:pt>
    <dgm:pt modelId="{7CD38380-6777-204D-BE87-8FFC08968FA9}" type="sibTrans" cxnId="{7B42C992-C4F8-6446-BCA0-3003A9E0420A}">
      <dgm:prSet/>
      <dgm:spPr/>
      <dgm:t>
        <a:bodyPr/>
        <a:lstStyle/>
        <a:p>
          <a:endParaRPr lang="es-ES"/>
        </a:p>
      </dgm:t>
    </dgm:pt>
    <dgm:pt modelId="{63DCA76B-1BD0-9A4C-AF54-2BCF5DA3F1FB}">
      <dgm:prSet phldrT="[Texto]"/>
      <dgm:spPr/>
      <dgm:t>
        <a:bodyPr/>
        <a:lstStyle/>
        <a:p>
          <a:r>
            <a:rPr lang="es-ES"/>
            <a:t>Analyzing Features</a:t>
          </a:r>
          <a:endParaRPr lang="es-ES" dirty="0"/>
        </a:p>
      </dgm:t>
    </dgm:pt>
    <dgm:pt modelId="{FD5245B2-EC90-0F47-A04A-425D2C7A4C22}" type="parTrans" cxnId="{7029B474-6528-F34E-B131-BCF306E56E19}">
      <dgm:prSet/>
      <dgm:spPr/>
      <dgm:t>
        <a:bodyPr/>
        <a:lstStyle/>
        <a:p>
          <a:endParaRPr lang="es-ES"/>
        </a:p>
      </dgm:t>
    </dgm:pt>
    <dgm:pt modelId="{9D417F27-803E-7E44-AB41-A69E7011A836}" type="sibTrans" cxnId="{7029B474-6528-F34E-B131-BCF306E56E19}">
      <dgm:prSet/>
      <dgm:spPr/>
      <dgm:t>
        <a:bodyPr/>
        <a:lstStyle/>
        <a:p>
          <a:endParaRPr lang="es-ES"/>
        </a:p>
      </dgm:t>
    </dgm:pt>
    <dgm:pt modelId="{A3D54146-04BF-6A4D-A132-28B1A152343A}">
      <dgm:prSet phldrT="[Texto]"/>
      <dgm:spPr/>
      <dgm:t>
        <a:bodyPr/>
        <a:lstStyle/>
        <a:p>
          <a:r>
            <a:rPr lang="es-ES"/>
            <a:t>Plotting data</a:t>
          </a:r>
          <a:endParaRPr lang="es-ES" dirty="0"/>
        </a:p>
      </dgm:t>
    </dgm:pt>
    <dgm:pt modelId="{D280E44E-AEA8-7447-AA1E-B34640228526}" type="parTrans" cxnId="{30296F92-7626-204C-8F6E-8971A2AE0783}">
      <dgm:prSet/>
      <dgm:spPr/>
      <dgm:t>
        <a:bodyPr/>
        <a:lstStyle/>
        <a:p>
          <a:endParaRPr lang="es-ES"/>
        </a:p>
      </dgm:t>
    </dgm:pt>
    <dgm:pt modelId="{5791E3EE-8CB3-3A43-B3A5-13BB74DCAA40}" type="sibTrans" cxnId="{30296F92-7626-204C-8F6E-8971A2AE0783}">
      <dgm:prSet/>
      <dgm:spPr/>
      <dgm:t>
        <a:bodyPr/>
        <a:lstStyle/>
        <a:p>
          <a:endParaRPr lang="es-ES"/>
        </a:p>
      </dgm:t>
    </dgm:pt>
    <dgm:pt modelId="{529D0CAF-421D-0D4E-89BD-25021313C3B1}" type="pres">
      <dgm:prSet presAssocID="{015454EB-04D6-8440-93F9-8442AD42EA83}" presName="Name0" presStyleCnt="0">
        <dgm:presLayoutVars>
          <dgm:dir/>
          <dgm:resizeHandles val="exact"/>
        </dgm:presLayoutVars>
      </dgm:prSet>
      <dgm:spPr/>
    </dgm:pt>
    <dgm:pt modelId="{FD383333-E6F0-0740-AE96-96069BE47DC4}" type="pres">
      <dgm:prSet presAssocID="{015454EB-04D6-8440-93F9-8442AD42EA83}" presName="cycle" presStyleCnt="0"/>
      <dgm:spPr/>
    </dgm:pt>
    <dgm:pt modelId="{06E218E0-5553-2347-BA4D-1D2BF2180D7C}" type="pres">
      <dgm:prSet presAssocID="{6300D51F-E9A9-2C4D-BA4B-A819C843A976}" presName="nodeFirstNode" presStyleLbl="node1" presStyleIdx="0" presStyleCnt="5">
        <dgm:presLayoutVars>
          <dgm:bulletEnabled val="1"/>
        </dgm:presLayoutVars>
      </dgm:prSet>
      <dgm:spPr/>
    </dgm:pt>
    <dgm:pt modelId="{6D72D057-A865-FB4B-8711-0B17BE19B61E}" type="pres">
      <dgm:prSet presAssocID="{454E5717-8CC9-E14A-8179-CE8126263479}" presName="sibTransFirstNode" presStyleLbl="bgShp" presStyleIdx="0" presStyleCnt="1"/>
      <dgm:spPr/>
    </dgm:pt>
    <dgm:pt modelId="{0CF89FF9-2FD4-FE49-8E20-58D9308A00A0}" type="pres">
      <dgm:prSet presAssocID="{B466CF5B-B7A6-AA45-BFCA-A8ED0ACFD4B5}" presName="nodeFollowingNodes" presStyleLbl="node1" presStyleIdx="1" presStyleCnt="5">
        <dgm:presLayoutVars>
          <dgm:bulletEnabled val="1"/>
        </dgm:presLayoutVars>
      </dgm:prSet>
      <dgm:spPr/>
    </dgm:pt>
    <dgm:pt modelId="{6EF54D04-4C02-A847-8282-2EBFD74226EC}" type="pres">
      <dgm:prSet presAssocID="{B41C2E01-1EC1-834B-A276-7766A42B9FFE}" presName="nodeFollowingNodes" presStyleLbl="node1" presStyleIdx="2" presStyleCnt="5">
        <dgm:presLayoutVars>
          <dgm:bulletEnabled val="1"/>
        </dgm:presLayoutVars>
      </dgm:prSet>
      <dgm:spPr/>
    </dgm:pt>
    <dgm:pt modelId="{637F8402-6BE8-3745-B6A7-1BB9DCC060FD}" type="pres">
      <dgm:prSet presAssocID="{63DCA76B-1BD0-9A4C-AF54-2BCF5DA3F1FB}" presName="nodeFollowingNodes" presStyleLbl="node1" presStyleIdx="3" presStyleCnt="5">
        <dgm:presLayoutVars>
          <dgm:bulletEnabled val="1"/>
        </dgm:presLayoutVars>
      </dgm:prSet>
      <dgm:spPr/>
    </dgm:pt>
    <dgm:pt modelId="{32663D87-B494-5E40-91E2-C626C7B66F8D}" type="pres">
      <dgm:prSet presAssocID="{A3D54146-04BF-6A4D-A132-28B1A152343A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A427B21E-20B1-C142-897D-B41C8EF961A7}" type="presOf" srcId="{63DCA76B-1BD0-9A4C-AF54-2BCF5DA3F1FB}" destId="{637F8402-6BE8-3745-B6A7-1BB9DCC060FD}" srcOrd="0" destOrd="0" presId="urn:microsoft.com/office/officeart/2005/8/layout/cycle3"/>
    <dgm:cxn modelId="{91F6BE32-86C5-AD46-998D-0D8BA0F1E32D}" type="presOf" srcId="{015454EB-04D6-8440-93F9-8442AD42EA83}" destId="{529D0CAF-421D-0D4E-89BD-25021313C3B1}" srcOrd="0" destOrd="0" presId="urn:microsoft.com/office/officeart/2005/8/layout/cycle3"/>
    <dgm:cxn modelId="{FE7FFA45-DDBE-3B42-ABA6-118A9E1857EF}" type="presOf" srcId="{B41C2E01-1EC1-834B-A276-7766A42B9FFE}" destId="{6EF54D04-4C02-A847-8282-2EBFD74226EC}" srcOrd="0" destOrd="0" presId="urn:microsoft.com/office/officeart/2005/8/layout/cycle3"/>
    <dgm:cxn modelId="{1E61DB48-CC02-5348-8F22-17001B5523BD}" srcId="{015454EB-04D6-8440-93F9-8442AD42EA83}" destId="{B466CF5B-B7A6-AA45-BFCA-A8ED0ACFD4B5}" srcOrd="1" destOrd="0" parTransId="{DC092B15-9A1B-984F-9506-81F5FA897764}" sibTransId="{FE275800-F5D1-214F-ADAA-EEAD1F08A822}"/>
    <dgm:cxn modelId="{7029B474-6528-F34E-B131-BCF306E56E19}" srcId="{015454EB-04D6-8440-93F9-8442AD42EA83}" destId="{63DCA76B-1BD0-9A4C-AF54-2BCF5DA3F1FB}" srcOrd="3" destOrd="0" parTransId="{FD5245B2-EC90-0F47-A04A-425D2C7A4C22}" sibTransId="{9D417F27-803E-7E44-AB41-A69E7011A836}"/>
    <dgm:cxn modelId="{68A63F89-23AA-D942-B9EC-07C3EA179552}" srcId="{015454EB-04D6-8440-93F9-8442AD42EA83}" destId="{6300D51F-E9A9-2C4D-BA4B-A819C843A976}" srcOrd="0" destOrd="0" parTransId="{8005B06A-7EBC-5241-9343-5F93004A2BDF}" sibTransId="{454E5717-8CC9-E14A-8179-CE8126263479}"/>
    <dgm:cxn modelId="{BDF2638A-4BC6-4D4B-A2C9-12D55457FB34}" type="presOf" srcId="{454E5717-8CC9-E14A-8179-CE8126263479}" destId="{6D72D057-A865-FB4B-8711-0B17BE19B61E}" srcOrd="0" destOrd="0" presId="urn:microsoft.com/office/officeart/2005/8/layout/cycle3"/>
    <dgm:cxn modelId="{30296F92-7626-204C-8F6E-8971A2AE0783}" srcId="{015454EB-04D6-8440-93F9-8442AD42EA83}" destId="{A3D54146-04BF-6A4D-A132-28B1A152343A}" srcOrd="4" destOrd="0" parTransId="{D280E44E-AEA8-7447-AA1E-B34640228526}" sibTransId="{5791E3EE-8CB3-3A43-B3A5-13BB74DCAA40}"/>
    <dgm:cxn modelId="{7B42C992-C4F8-6446-BCA0-3003A9E0420A}" srcId="{015454EB-04D6-8440-93F9-8442AD42EA83}" destId="{B41C2E01-1EC1-834B-A276-7766A42B9FFE}" srcOrd="2" destOrd="0" parTransId="{6F306D0B-B64B-9C40-9305-4A470542BC26}" sibTransId="{7CD38380-6777-204D-BE87-8FFC08968FA9}"/>
    <dgm:cxn modelId="{AB81EEC1-6583-9B48-A5A0-ADB61741A5F4}" type="presOf" srcId="{A3D54146-04BF-6A4D-A132-28B1A152343A}" destId="{32663D87-B494-5E40-91E2-C626C7B66F8D}" srcOrd="0" destOrd="0" presId="urn:microsoft.com/office/officeart/2005/8/layout/cycle3"/>
    <dgm:cxn modelId="{CF9695C5-B269-1C43-8D73-0A7752EAEC55}" type="presOf" srcId="{B466CF5B-B7A6-AA45-BFCA-A8ED0ACFD4B5}" destId="{0CF89FF9-2FD4-FE49-8E20-58D9308A00A0}" srcOrd="0" destOrd="0" presId="urn:microsoft.com/office/officeart/2005/8/layout/cycle3"/>
    <dgm:cxn modelId="{A1BE7FC8-8EDD-9341-8F11-2511282E4AC0}" type="presOf" srcId="{6300D51F-E9A9-2C4D-BA4B-A819C843A976}" destId="{06E218E0-5553-2347-BA4D-1D2BF2180D7C}" srcOrd="0" destOrd="0" presId="urn:microsoft.com/office/officeart/2005/8/layout/cycle3"/>
    <dgm:cxn modelId="{CE3CE188-373E-9345-A7E9-9E2561D1F02F}" type="presParOf" srcId="{529D0CAF-421D-0D4E-89BD-25021313C3B1}" destId="{FD383333-E6F0-0740-AE96-96069BE47DC4}" srcOrd="0" destOrd="0" presId="urn:microsoft.com/office/officeart/2005/8/layout/cycle3"/>
    <dgm:cxn modelId="{81FA35AB-CC42-2248-9F81-E954D48308B5}" type="presParOf" srcId="{FD383333-E6F0-0740-AE96-96069BE47DC4}" destId="{06E218E0-5553-2347-BA4D-1D2BF2180D7C}" srcOrd="0" destOrd="0" presId="urn:microsoft.com/office/officeart/2005/8/layout/cycle3"/>
    <dgm:cxn modelId="{2CDDE057-0BA3-E448-9A51-8E580E5D69A5}" type="presParOf" srcId="{FD383333-E6F0-0740-AE96-96069BE47DC4}" destId="{6D72D057-A865-FB4B-8711-0B17BE19B61E}" srcOrd="1" destOrd="0" presId="urn:microsoft.com/office/officeart/2005/8/layout/cycle3"/>
    <dgm:cxn modelId="{26B69F59-FA5C-BF48-A9B3-EFB8A1AFBAB4}" type="presParOf" srcId="{FD383333-E6F0-0740-AE96-96069BE47DC4}" destId="{0CF89FF9-2FD4-FE49-8E20-58D9308A00A0}" srcOrd="2" destOrd="0" presId="urn:microsoft.com/office/officeart/2005/8/layout/cycle3"/>
    <dgm:cxn modelId="{C2BAE68C-AECF-C34B-AA8B-022EF049A093}" type="presParOf" srcId="{FD383333-E6F0-0740-AE96-96069BE47DC4}" destId="{6EF54D04-4C02-A847-8282-2EBFD74226EC}" srcOrd="3" destOrd="0" presId="urn:microsoft.com/office/officeart/2005/8/layout/cycle3"/>
    <dgm:cxn modelId="{8BA5EEF8-2F34-D043-AA98-D2A15B950D68}" type="presParOf" srcId="{FD383333-E6F0-0740-AE96-96069BE47DC4}" destId="{637F8402-6BE8-3745-B6A7-1BB9DCC060FD}" srcOrd="4" destOrd="0" presId="urn:microsoft.com/office/officeart/2005/8/layout/cycle3"/>
    <dgm:cxn modelId="{E19ECCF0-32BF-5C45-8E13-8758CF61DAFF}" type="presParOf" srcId="{FD383333-E6F0-0740-AE96-96069BE47DC4}" destId="{32663D87-B494-5E40-91E2-C626C7B66F8D}" srcOrd="5" destOrd="0" presId="urn:microsoft.com/office/officeart/2005/8/layout/cycle3"/>
  </dgm:cxnLst>
  <dgm:bg>
    <a:noFill/>
  </dgm:bg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24A2AC2-71B5-4887-982C-044603F96D60}">
      <dsp:nvSpPr>
        <dsp:cNvPr id="0" name=""/>
        <dsp:cNvSpPr/>
      </dsp:nvSpPr>
      <dsp:spPr>
        <a:xfrm>
          <a:off x="401637" y="680744"/>
          <a:ext cx="654169" cy="654169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CEA82BE-E779-427E-B98B-F5AA9402991D}">
      <dsp:nvSpPr>
        <dsp:cNvPr id="0" name=""/>
        <dsp:cNvSpPr/>
      </dsp:nvSpPr>
      <dsp:spPr>
        <a:xfrm>
          <a:off x="1867" y="1599001"/>
          <a:ext cx="1453710" cy="581484"/>
        </a:xfrm>
        <a:prstGeom prst="rect">
          <a:avLst/>
        </a:prstGeom>
        <a:solidFill>
          <a:schemeClr val="bg1"/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 dirty="0"/>
            <a:t>Digital Archiving and Editing: Obtaining and making artifacts </a:t>
          </a:r>
          <a:endParaRPr lang="en-US" sz="1200" kern="1200" dirty="0"/>
        </a:p>
      </dsp:txBody>
      <dsp:txXfrm>
        <a:off x="1867" y="1599001"/>
        <a:ext cx="1453710" cy="581484"/>
      </dsp:txXfrm>
    </dsp:sp>
    <dsp:sp modelId="{711C973B-A42A-4429-A913-0DC580B328BA}">
      <dsp:nvSpPr>
        <dsp:cNvPr id="0" name=""/>
        <dsp:cNvSpPr/>
      </dsp:nvSpPr>
      <dsp:spPr>
        <a:xfrm>
          <a:off x="2109747" y="680744"/>
          <a:ext cx="654169" cy="654169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26CEB46A-E3DF-405D-966A-82F8F0E301C4}">
      <dsp:nvSpPr>
        <dsp:cNvPr id="0" name=""/>
        <dsp:cNvSpPr/>
      </dsp:nvSpPr>
      <dsp:spPr>
        <a:xfrm>
          <a:off x="1709977" y="1599001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Quantitative Analysis: stadistical methods</a:t>
          </a:r>
          <a:endParaRPr lang="en-US" sz="1200" kern="1200"/>
        </a:p>
      </dsp:txBody>
      <dsp:txXfrm>
        <a:off x="1709977" y="1599001"/>
        <a:ext cx="1453710" cy="581484"/>
      </dsp:txXfrm>
    </dsp:sp>
    <dsp:sp modelId="{AC647092-62EA-4546-82E8-5A36BC012E0A}">
      <dsp:nvSpPr>
        <dsp:cNvPr id="0" name=""/>
        <dsp:cNvSpPr/>
      </dsp:nvSpPr>
      <dsp:spPr>
        <a:xfrm>
          <a:off x="3817858" y="680744"/>
          <a:ext cx="654169" cy="654169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CCB9C6-3C1E-4D2C-96A0-52A131458EAA}">
      <dsp:nvSpPr>
        <dsp:cNvPr id="0" name=""/>
        <dsp:cNvSpPr/>
      </dsp:nvSpPr>
      <dsp:spPr>
        <a:xfrm>
          <a:off x="3418087" y="1599001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Network Analysis: connections between  entities</a:t>
          </a:r>
          <a:endParaRPr lang="en-US" sz="1200" kern="1200"/>
        </a:p>
      </dsp:txBody>
      <dsp:txXfrm>
        <a:off x="3418087" y="1599001"/>
        <a:ext cx="1453710" cy="581484"/>
      </dsp:txXfrm>
    </dsp:sp>
    <dsp:sp modelId="{2AFA0F9E-B374-449F-99D8-9DA4F882AC70}">
      <dsp:nvSpPr>
        <dsp:cNvPr id="0" name=""/>
        <dsp:cNvSpPr/>
      </dsp:nvSpPr>
      <dsp:spPr>
        <a:xfrm>
          <a:off x="5525968" y="680744"/>
          <a:ext cx="654169" cy="654169"/>
        </a:xfrm>
        <a:prstGeom prst="rect">
          <a:avLst/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3BB00BB-64FE-4043-BF24-BBA4DBD45D5F}">
      <dsp:nvSpPr>
        <dsp:cNvPr id="0" name=""/>
        <dsp:cNvSpPr/>
      </dsp:nvSpPr>
      <dsp:spPr>
        <a:xfrm>
          <a:off x="5126198" y="1599001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Spatial Analisys: Analysis reference to its locations</a:t>
          </a:r>
          <a:endParaRPr lang="en-US" sz="1200" kern="1200"/>
        </a:p>
      </dsp:txBody>
      <dsp:txXfrm>
        <a:off x="5126198" y="1599001"/>
        <a:ext cx="1453710" cy="581484"/>
      </dsp:txXfrm>
    </dsp:sp>
    <dsp:sp modelId="{D4B0C5D4-2EBA-4D8C-9293-31567F2553AB}">
      <dsp:nvSpPr>
        <dsp:cNvPr id="0" name=""/>
        <dsp:cNvSpPr/>
      </dsp:nvSpPr>
      <dsp:spPr>
        <a:xfrm>
          <a:off x="401637" y="2543913"/>
          <a:ext cx="654169" cy="654169"/>
        </a:xfrm>
        <a:prstGeom prst="rect">
          <a:avLst/>
        </a:prstGeom>
        <a:blipFill>
          <a:blip xmlns:r="http://schemas.openxmlformats.org/officeDocument/2006/relationships"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78B920-4F95-400F-90D8-4FFC618C0A2E}">
      <dsp:nvSpPr>
        <dsp:cNvPr id="0" name=""/>
        <dsp:cNvSpPr/>
      </dsp:nvSpPr>
      <dsp:spPr>
        <a:xfrm>
          <a:off x="1867" y="3462171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Stylometry: classification in terms of style </a:t>
          </a:r>
          <a:endParaRPr lang="en-US" sz="1200" kern="1200"/>
        </a:p>
      </dsp:txBody>
      <dsp:txXfrm>
        <a:off x="1867" y="3462171"/>
        <a:ext cx="1453710" cy="581484"/>
      </dsp:txXfrm>
    </dsp:sp>
    <dsp:sp modelId="{EA88BE13-095B-4530-B799-0D041454C7C9}">
      <dsp:nvSpPr>
        <dsp:cNvPr id="0" name=""/>
        <dsp:cNvSpPr/>
      </dsp:nvSpPr>
      <dsp:spPr>
        <a:xfrm>
          <a:off x="2109747" y="2543913"/>
          <a:ext cx="654169" cy="654169"/>
        </a:xfrm>
        <a:prstGeom prst="rect">
          <a:avLst/>
        </a:prstGeom>
        <a:blipFill>
          <a:blip xmlns:r="http://schemas.openxmlformats.org/officeDocument/2006/relationships"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4C6E7D1-9CD2-406D-B211-DBA8FFE020EF}">
      <dsp:nvSpPr>
        <dsp:cNvPr id="0" name=""/>
        <dsp:cNvSpPr/>
      </dsp:nvSpPr>
      <dsp:spPr>
        <a:xfrm>
          <a:off x="1709977" y="3462171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Textual Analysis: measuring attributes of one or more texts</a:t>
          </a:r>
          <a:endParaRPr lang="en-US" sz="1200" kern="1200"/>
        </a:p>
      </dsp:txBody>
      <dsp:txXfrm>
        <a:off x="1709977" y="3462171"/>
        <a:ext cx="1453710" cy="581484"/>
      </dsp:txXfrm>
    </dsp:sp>
    <dsp:sp modelId="{5E7975E8-4980-4FB8-8C7C-600494A78966}">
      <dsp:nvSpPr>
        <dsp:cNvPr id="0" name=""/>
        <dsp:cNvSpPr/>
      </dsp:nvSpPr>
      <dsp:spPr>
        <a:xfrm>
          <a:off x="3817858" y="2543913"/>
          <a:ext cx="654169" cy="654169"/>
        </a:xfrm>
        <a:prstGeom prst="rect">
          <a:avLst/>
        </a:prstGeom>
        <a:blipFill>
          <a:blip xmlns:r="http://schemas.openxmlformats.org/officeDocument/2006/relationships" r:embed="rId1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0228689-47ED-412E-9B7B-5ED967332CC6}">
      <dsp:nvSpPr>
        <dsp:cNvPr id="0" name=""/>
        <dsp:cNvSpPr/>
      </dsp:nvSpPr>
      <dsp:spPr>
        <a:xfrm>
          <a:off x="3418087" y="3462171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Topic Modelling: Discovering topics and determining relations</a:t>
          </a:r>
          <a:endParaRPr lang="en-US" sz="1200" kern="1200"/>
        </a:p>
      </dsp:txBody>
      <dsp:txXfrm>
        <a:off x="3418087" y="3462171"/>
        <a:ext cx="1453710" cy="581484"/>
      </dsp:txXfrm>
    </dsp:sp>
    <dsp:sp modelId="{AB1B9E30-B081-486E-B048-EA780B311C7D}">
      <dsp:nvSpPr>
        <dsp:cNvPr id="0" name=""/>
        <dsp:cNvSpPr/>
      </dsp:nvSpPr>
      <dsp:spPr>
        <a:xfrm>
          <a:off x="5525968" y="2543913"/>
          <a:ext cx="654169" cy="654169"/>
        </a:xfrm>
        <a:prstGeom prst="rect">
          <a:avLst/>
        </a:prstGeom>
        <a:blipFill>
          <a:blip xmlns:r="http://schemas.openxmlformats.org/officeDocument/2006/relationships" r:embed="rId1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7E69764-25D1-40B8-954E-A1B48AC7851B}">
      <dsp:nvSpPr>
        <dsp:cNvPr id="0" name=""/>
        <dsp:cNvSpPr/>
      </dsp:nvSpPr>
      <dsp:spPr>
        <a:xfrm>
          <a:off x="5126198" y="3462171"/>
          <a:ext cx="1453710" cy="5814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5334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200" kern="1200"/>
            <a:t>Visualization: displaying information </a:t>
          </a:r>
          <a:endParaRPr lang="en-US" sz="1200" kern="1200"/>
        </a:p>
      </dsp:txBody>
      <dsp:txXfrm>
        <a:off x="5126198" y="3462171"/>
        <a:ext cx="1453710" cy="58148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A147D10-CB4D-7B48-8BAD-E952C7D43A1A}">
      <dsp:nvSpPr>
        <dsp:cNvPr id="0" name=""/>
        <dsp:cNvSpPr/>
      </dsp:nvSpPr>
      <dsp:spPr>
        <a:xfrm>
          <a:off x="1316355" y="1476"/>
          <a:ext cx="5265420" cy="1513284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164" tIns="384374" rIns="102164" bIns="3843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Use notebooks as useful tools for Digital Humanities researchers</a:t>
          </a:r>
        </a:p>
      </dsp:txBody>
      <dsp:txXfrm>
        <a:off x="1316355" y="1476"/>
        <a:ext cx="5265420" cy="1513284"/>
      </dsp:txXfrm>
    </dsp:sp>
    <dsp:sp modelId="{71CCC390-9BCB-2446-93BA-EBC9D3EC3FE3}">
      <dsp:nvSpPr>
        <dsp:cNvPr id="0" name=""/>
        <dsp:cNvSpPr/>
      </dsp:nvSpPr>
      <dsp:spPr>
        <a:xfrm>
          <a:off x="0" y="1476"/>
          <a:ext cx="1316355" cy="1513284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657" tIns="149479" rIns="69657" bIns="149479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Learn</a:t>
          </a:r>
        </a:p>
      </dsp:txBody>
      <dsp:txXfrm>
        <a:off x="0" y="1476"/>
        <a:ext cx="1316355" cy="1513284"/>
      </dsp:txXfrm>
    </dsp:sp>
    <dsp:sp modelId="{240B3FD3-6808-F04B-92DB-7A796D7D23E9}">
      <dsp:nvSpPr>
        <dsp:cNvPr id="0" name=""/>
        <dsp:cNvSpPr/>
      </dsp:nvSpPr>
      <dsp:spPr>
        <a:xfrm>
          <a:off x="1316355" y="1605557"/>
          <a:ext cx="5265420" cy="1513284"/>
        </a:xfrm>
        <a:prstGeom prst="rect">
          <a:avLst/>
        </a:prstGeom>
        <a:solidFill>
          <a:schemeClr val="accent2">
            <a:tint val="40000"/>
            <a:alpha val="90000"/>
            <a:hueOff val="-424613"/>
            <a:satOff val="-37673"/>
            <a:lumOff val="-38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424613"/>
              <a:satOff val="-37673"/>
              <a:lumOff val="-38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164" tIns="384374" rIns="102164" bIns="3843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Learn some about how to program in python (if you do not know anything about this language)</a:t>
          </a:r>
        </a:p>
      </dsp:txBody>
      <dsp:txXfrm>
        <a:off x="1316355" y="1605557"/>
        <a:ext cx="5265420" cy="1513284"/>
      </dsp:txXfrm>
    </dsp:sp>
    <dsp:sp modelId="{3E45D95E-A831-4E49-ACE5-EC682E61DC3B}">
      <dsp:nvSpPr>
        <dsp:cNvPr id="0" name=""/>
        <dsp:cNvSpPr/>
      </dsp:nvSpPr>
      <dsp:spPr>
        <a:xfrm>
          <a:off x="0" y="1605557"/>
          <a:ext cx="1316355" cy="1513284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657" tIns="149479" rIns="69657" bIns="149479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Learn</a:t>
          </a:r>
        </a:p>
      </dsp:txBody>
      <dsp:txXfrm>
        <a:off x="0" y="1605557"/>
        <a:ext cx="1316355" cy="1513284"/>
      </dsp:txXfrm>
    </dsp:sp>
    <dsp:sp modelId="{8D9C4C83-0EE4-B94C-8874-42BD0B233200}">
      <dsp:nvSpPr>
        <dsp:cNvPr id="0" name=""/>
        <dsp:cNvSpPr/>
      </dsp:nvSpPr>
      <dsp:spPr>
        <a:xfrm>
          <a:off x="1316355" y="3209639"/>
          <a:ext cx="5265420" cy="1513284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2164" tIns="384374" rIns="102164" bIns="384374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How to create code for solve some of the previous topics.</a:t>
          </a:r>
        </a:p>
      </dsp:txBody>
      <dsp:txXfrm>
        <a:off x="1316355" y="3209639"/>
        <a:ext cx="5265420" cy="1513284"/>
      </dsp:txXfrm>
    </dsp:sp>
    <dsp:sp modelId="{67338A17-00A5-E241-9689-69AF91B6D00A}">
      <dsp:nvSpPr>
        <dsp:cNvPr id="0" name=""/>
        <dsp:cNvSpPr/>
      </dsp:nvSpPr>
      <dsp:spPr>
        <a:xfrm>
          <a:off x="0" y="3209639"/>
          <a:ext cx="1316355" cy="1513284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657" tIns="149479" rIns="69657" bIns="149479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Practice</a:t>
          </a:r>
        </a:p>
      </dsp:txBody>
      <dsp:txXfrm>
        <a:off x="0" y="3209639"/>
        <a:ext cx="1316355" cy="151328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8C1DBA9-3A32-904D-9602-6D31C48C2B93}">
      <dsp:nvSpPr>
        <dsp:cNvPr id="0" name=""/>
        <dsp:cNvSpPr/>
      </dsp:nvSpPr>
      <dsp:spPr>
        <a:xfrm>
          <a:off x="2138253" y="319"/>
          <a:ext cx="8553012" cy="17647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952" tIns="448254" rIns="165952" bIns="448254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Local installation of Anaconda (</a:t>
          </a:r>
          <a:r>
            <a:rPr lang="en-US" sz="2400" kern="1200" dirty="0" err="1"/>
            <a:t>Jupyter</a:t>
          </a:r>
          <a:r>
            <a:rPr lang="en-US" sz="2400" kern="1200" dirty="0"/>
            <a:t> Notebook)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s-ES" sz="1900" kern="1200" dirty="0">
              <a:hlinkClick xmlns:r="http://schemas.openxmlformats.org/officeDocument/2006/relationships" r:id="rId1"/>
            </a:rPr>
            <a:t>https://www.anaconda.com/</a:t>
          </a:r>
          <a:r>
            <a:rPr lang="es-ES" sz="1900" kern="1200" dirty="0"/>
            <a:t> (</a:t>
          </a:r>
          <a:r>
            <a:rPr lang="es-ES" sz="1900" kern="1200" dirty="0" err="1"/>
            <a:t>download</a:t>
          </a:r>
          <a:r>
            <a:rPr lang="es-ES" sz="1900" kern="1200" dirty="0"/>
            <a:t>)</a:t>
          </a:r>
          <a:endParaRPr lang="en-US" sz="1900" kern="1200" dirty="0"/>
        </a:p>
      </dsp:txBody>
      <dsp:txXfrm>
        <a:off x="2138253" y="319"/>
        <a:ext cx="8553012" cy="1764780"/>
      </dsp:txXfrm>
    </dsp:sp>
    <dsp:sp modelId="{9338D58D-CD7D-124A-BC2C-33F487BBA175}">
      <dsp:nvSpPr>
        <dsp:cNvPr id="0" name=""/>
        <dsp:cNvSpPr/>
      </dsp:nvSpPr>
      <dsp:spPr>
        <a:xfrm>
          <a:off x="0" y="1"/>
          <a:ext cx="2138253" cy="17647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49" tIns="174321" rIns="113149" bIns="17432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Installing</a:t>
          </a:r>
        </a:p>
      </dsp:txBody>
      <dsp:txXfrm>
        <a:off x="0" y="1"/>
        <a:ext cx="2138253" cy="1764780"/>
      </dsp:txXfrm>
    </dsp:sp>
    <dsp:sp modelId="{789B4FA9-E3FB-AD40-B845-37CB137C8F3F}">
      <dsp:nvSpPr>
        <dsp:cNvPr id="0" name=""/>
        <dsp:cNvSpPr/>
      </dsp:nvSpPr>
      <dsp:spPr>
        <a:xfrm>
          <a:off x="2138253" y="1870987"/>
          <a:ext cx="8553012" cy="176478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65952" tIns="448254" rIns="165952" bIns="448254" numCol="1" spcCol="1270" anchor="t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Google Collaborate on your browser</a:t>
          </a:r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https://</a:t>
          </a:r>
          <a:r>
            <a:rPr lang="en-US" sz="1900" kern="1200" dirty="0" err="1"/>
            <a:t>colab.research.google.com</a:t>
          </a:r>
          <a:r>
            <a:rPr lang="en-US" sz="1900" kern="1200" dirty="0"/>
            <a:t>/notebooks/</a:t>
          </a:r>
          <a:r>
            <a:rPr lang="en-US" sz="1900" kern="1200" dirty="0" err="1"/>
            <a:t>intro.ipynb?hl</a:t>
          </a:r>
          <a:r>
            <a:rPr lang="en-US" sz="1900" kern="1200" dirty="0"/>
            <a:t>=</a:t>
          </a:r>
          <a:r>
            <a:rPr lang="en-US" sz="1900" kern="1200" dirty="0" err="1"/>
            <a:t>en</a:t>
          </a:r>
          <a:endParaRPr lang="en-US" sz="1900" kern="1200" dirty="0"/>
        </a:p>
      </dsp:txBody>
      <dsp:txXfrm>
        <a:off x="2138253" y="1870987"/>
        <a:ext cx="8553012" cy="1764780"/>
      </dsp:txXfrm>
    </dsp:sp>
    <dsp:sp modelId="{91F0A151-0B5B-8143-8091-412ED3422928}">
      <dsp:nvSpPr>
        <dsp:cNvPr id="0" name=""/>
        <dsp:cNvSpPr/>
      </dsp:nvSpPr>
      <dsp:spPr>
        <a:xfrm>
          <a:off x="0" y="1870987"/>
          <a:ext cx="2138253" cy="176478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149" tIns="174321" rIns="113149" bIns="174321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Using</a:t>
          </a:r>
        </a:p>
      </dsp:txBody>
      <dsp:txXfrm>
        <a:off x="0" y="1870987"/>
        <a:ext cx="2138253" cy="1764780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D72D057-A865-FB4B-8711-0B17BE19B61E}">
      <dsp:nvSpPr>
        <dsp:cNvPr id="0" name=""/>
        <dsp:cNvSpPr/>
      </dsp:nvSpPr>
      <dsp:spPr>
        <a:xfrm>
          <a:off x="1632374" y="-20437"/>
          <a:ext cx="3539877" cy="3539877"/>
        </a:xfrm>
        <a:prstGeom prst="circularArrow">
          <a:avLst>
            <a:gd name="adj1" fmla="val 5544"/>
            <a:gd name="adj2" fmla="val 330680"/>
            <a:gd name="adj3" fmla="val 13798606"/>
            <a:gd name="adj4" fmla="val 17372176"/>
            <a:gd name="adj5" fmla="val 5757"/>
          </a:avLst>
        </a:prstGeom>
        <a:solidFill>
          <a:schemeClr val="accent6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6E218E0-5553-2347-BA4D-1D2BF2180D7C}">
      <dsp:nvSpPr>
        <dsp:cNvPr id="0" name=""/>
        <dsp:cNvSpPr/>
      </dsp:nvSpPr>
      <dsp:spPr>
        <a:xfrm>
          <a:off x="2581637" y="822"/>
          <a:ext cx="1641350" cy="8206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 dirty="0" err="1"/>
            <a:t>Upload</a:t>
          </a:r>
          <a:r>
            <a:rPr lang="es-ES" sz="2000" kern="1200" dirty="0"/>
            <a:t> Text / Data</a:t>
          </a:r>
        </a:p>
      </dsp:txBody>
      <dsp:txXfrm>
        <a:off x="2621699" y="40884"/>
        <a:ext cx="1561226" cy="740551"/>
      </dsp:txXfrm>
    </dsp:sp>
    <dsp:sp modelId="{0CF89FF9-2FD4-FE49-8E20-58D9308A00A0}">
      <dsp:nvSpPr>
        <dsp:cNvPr id="0" name=""/>
        <dsp:cNvSpPr/>
      </dsp:nvSpPr>
      <dsp:spPr>
        <a:xfrm>
          <a:off x="4017298" y="1043891"/>
          <a:ext cx="1641350" cy="8206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Clean Data</a:t>
          </a:r>
          <a:endParaRPr lang="es-ES" sz="2000" kern="1200" dirty="0"/>
        </a:p>
      </dsp:txBody>
      <dsp:txXfrm>
        <a:off x="4057360" y="1083953"/>
        <a:ext cx="1561226" cy="740551"/>
      </dsp:txXfrm>
    </dsp:sp>
    <dsp:sp modelId="{6EF54D04-4C02-A847-8282-2EBFD74226EC}">
      <dsp:nvSpPr>
        <dsp:cNvPr id="0" name=""/>
        <dsp:cNvSpPr/>
      </dsp:nvSpPr>
      <dsp:spPr>
        <a:xfrm>
          <a:off x="3468924" y="2731610"/>
          <a:ext cx="1641350" cy="8206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Extracting Features</a:t>
          </a:r>
          <a:endParaRPr lang="es-ES" sz="2000" kern="1200" dirty="0"/>
        </a:p>
      </dsp:txBody>
      <dsp:txXfrm>
        <a:off x="3508986" y="2771672"/>
        <a:ext cx="1561226" cy="740551"/>
      </dsp:txXfrm>
    </dsp:sp>
    <dsp:sp modelId="{637F8402-6BE8-3745-B6A7-1BB9DCC060FD}">
      <dsp:nvSpPr>
        <dsp:cNvPr id="0" name=""/>
        <dsp:cNvSpPr/>
      </dsp:nvSpPr>
      <dsp:spPr>
        <a:xfrm>
          <a:off x="1694351" y="2731610"/>
          <a:ext cx="1641350" cy="8206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Analyzing Features</a:t>
          </a:r>
          <a:endParaRPr lang="es-ES" sz="2000" kern="1200" dirty="0"/>
        </a:p>
      </dsp:txBody>
      <dsp:txXfrm>
        <a:off x="1734413" y="2771672"/>
        <a:ext cx="1561226" cy="740551"/>
      </dsp:txXfrm>
    </dsp:sp>
    <dsp:sp modelId="{32663D87-B494-5E40-91E2-C626C7B66F8D}">
      <dsp:nvSpPr>
        <dsp:cNvPr id="0" name=""/>
        <dsp:cNvSpPr/>
      </dsp:nvSpPr>
      <dsp:spPr>
        <a:xfrm>
          <a:off x="1145977" y="1043891"/>
          <a:ext cx="1641350" cy="820675"/>
        </a:xfrm>
        <a:prstGeom prst="roundRect">
          <a:avLst/>
        </a:prstGeom>
        <a:gradFill rotWithShape="0">
          <a:gsLst>
            <a:gs pos="0">
              <a:schemeClr val="accent6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6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6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s-ES" sz="2000" kern="1200"/>
            <a:t>Plotting data</a:t>
          </a:r>
          <a:endParaRPr lang="es-ES" sz="2000" kern="1200" dirty="0"/>
        </a:p>
      </dsp:txBody>
      <dsp:txXfrm>
        <a:off x="1186039" y="1083953"/>
        <a:ext cx="1561226" cy="74055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VerticalSolidActionList">
  <dgm:title val="Vertical Solid Action List"/>
  <dgm:desc val="Use to show non-sequential or grouped lists of information. Works well with large amounts of text. All text has the same level of emphasis, and direction is not implied."/>
  <dgm:catLst>
    <dgm:cat type="list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  <dgm:pt modelId="5">
          <dgm:prSet phldr="1"/>
        </dgm:pt>
        <dgm:pt modelId="5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7" srcId="0" destId="4" srcOrd="3" destOrd="0"/>
        <dgm:cxn modelId="8" srcId="0" destId="5" srcOrd="4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  <dgm:cxn modelId="53" srcId="5" destId="5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6"/>
      <dgm:constr type="primFontSz" for="des" forName="parentText" op="equ" val="28"/>
      <dgm:constr type="primFontSz" for="des" forName="descendantText" refType="primFontSz" refFor="des" refForName="parentText" op="lte" fact="0.82"/>
      <dgm:constr type="primFontSz" for="des" forName="parentText" refType="primFontSz" refFor="des" refForName="descendantText" op="lte" fact="1.25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2"/>
          <dgm:constr type="w" for="ch" forName="descendantText" refType="w" fact="0.8"/>
          <dgm:constr type="h" for="ch" forName="parentText" refType="h"/>
          <dgm:constr type="h" for="ch" forName="descendantText" refType="h" refFor="ch" refForName="parentText"/>
        </dgm:constrLst>
        <dgm:ruleLst/>
        <dgm:layoutNode name="parentText" styleLbl="alignNode1">
          <dgm:varLst>
            <dgm:chMax val="1"/>
            <dgm:bulletEnabled/>
          </dgm:varLst>
          <dgm:alg type="tx"/>
          <dgm:shape xmlns:r="http://schemas.openxmlformats.org/officeDocument/2006/relationships" type="rect" r:blip="" zOrderOff="3">
            <dgm:adjLst/>
          </dgm:shape>
          <dgm:presOf axis="self" ptType="node"/>
          <dgm:constrLst>
            <dgm:constr type="tMarg" refType="h" fact="0.28"/>
            <dgm:constr type="bMarg" refType="h" fact="0.28"/>
            <dgm:constr type="lMarg" refType="w" fact="0.15"/>
            <dgm:constr type="rMarg" refType="w" fact="0.15"/>
          </dgm:constrLst>
          <dgm:ruleLst>
            <dgm:rule type="primFontSz" val="15" fact="NaN" max="NaN"/>
          </dgm:ruleLst>
        </dgm:layoutNode>
        <dgm:layoutNode name="descendantText" styleLbl="alignAccFollowNode1">
          <dgm:varLst>
            <dgm:bulletEnabled/>
          </dgm:varLst>
          <dgm:alg type="tx">
            <dgm:param type="stBulletLvl" val="0"/>
            <dgm:param type="parTxLTRAlign" val="l"/>
            <dgm:param type="shpTxLTRAlignCh" val="l"/>
            <dgm:param type="parTxRTLAlign" val="r"/>
            <dgm:param type="shpTxRTLAlignCh" val="r"/>
          </dgm:alg>
          <dgm:choose name="Name10">
            <dgm:if name="Name11" func="var" arg="dir" op="equ" val="norm">
              <dgm:shape xmlns:r="http://schemas.openxmlformats.org/officeDocument/2006/relationships" type="rect" r:blip="">
                <dgm:adjLst/>
              </dgm:shape>
            </dgm:if>
            <dgm:else name="Name12">
              <dgm:shape xmlns:r="http://schemas.openxmlformats.org/officeDocument/2006/relationships" type="rect" r:blip="">
                <dgm:adjLst/>
              </dgm:shape>
            </dgm:else>
          </dgm:choose>
          <dgm:presOf axis="des" ptType="node"/>
          <dgm:constrLst>
            <dgm:constr type="primFontSz" val="24"/>
            <dgm:constr type="lMarg" refType="w" fact="0.055"/>
            <dgm:constr type="rMarg" refType="w" fact="0.055"/>
            <dgm:constr type="tMarg" refType="h" fact="0.72"/>
            <dgm:constr type="bMarg" refType="h" fact="0.72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ECC62-D798-4547-866F-B2A3E773DA0F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099E4-E534-6745-88B8-42CEF1293741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3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 </a:t>
            </a:r>
            <a:r>
              <a:rPr lang="en-GB" dirty="0" err="1"/>
              <a:t>Digitial</a:t>
            </a:r>
            <a:r>
              <a:rPr lang="en-GB" dirty="0"/>
              <a:t> humanities is a trending topic  at this moment and and there is a special interest on this subject.  We can summarize The popular approaches to DH  in this 8 topics. </a:t>
            </a:r>
          </a:p>
          <a:p>
            <a:endParaRPr lang="en-GB" dirty="0"/>
          </a:p>
          <a:p>
            <a:r>
              <a:rPr lang="en-GB" dirty="0" err="1"/>
              <a:t>Contarlos</a:t>
            </a:r>
            <a:endParaRPr lang="en-GB" dirty="0"/>
          </a:p>
          <a:p>
            <a:endParaRPr lang="en-GB" dirty="0"/>
          </a:p>
          <a:p>
            <a:r>
              <a:rPr lang="en-GB" dirty="0"/>
              <a:t>In this workshop we will go through some of this topics. So </a:t>
            </a:r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E53E-E051-E44E-9E70-4397FEA532C7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937514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E53E-E051-E44E-9E70-4397FEA532C7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284164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E53E-E051-E44E-9E70-4397FEA532C7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073305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E53E-E051-E44E-9E70-4397FEA532C7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191346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73EE53E-E051-E44E-9E70-4397FEA532C7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413913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11" Type="http://schemas.openxmlformats.org/officeDocument/2006/relationships/image" Target="../media/image4.svg"/><Relationship Id="rId5" Type="http://schemas.openxmlformats.org/officeDocument/2006/relationships/image" Target="../media/image10.sv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.svg"/></Relationships>
</file>

<file path=ppt/slideLayouts/_rels/slideLayout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image" Target="../media/image14.svg"/><Relationship Id="rId7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11" Type="http://schemas.openxmlformats.org/officeDocument/2006/relationships/image" Target="../media/image4.svg"/><Relationship Id="rId5" Type="http://schemas.openxmlformats.org/officeDocument/2006/relationships/image" Target="../media/image8.svg"/><Relationship Id="rId10" Type="http://schemas.openxmlformats.org/officeDocument/2006/relationships/image" Target="../media/image3.png"/><Relationship Id="rId4" Type="http://schemas.openxmlformats.org/officeDocument/2006/relationships/image" Target="../media/image7.png"/><Relationship Id="rId9" Type="http://schemas.openxmlformats.org/officeDocument/2006/relationships/image" Target="../media/image2.sv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svg"/><Relationship Id="rId7" Type="http://schemas.openxmlformats.org/officeDocument/2006/relationships/image" Target="../media/image10.sv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9.png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svg"/><Relationship Id="rId7" Type="http://schemas.openxmlformats.org/officeDocument/2006/relationships/image" Target="../media/image4.svg"/><Relationship Id="rId2" Type="http://schemas.openxmlformats.org/officeDocument/2006/relationships/image" Target="../media/image1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openxmlformats.org/officeDocument/2006/relationships/image" Target="../media/image2.svg"/><Relationship Id="rId4" Type="http://schemas.openxmlformats.org/officeDocument/2006/relationships/image" Target="../media/image1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1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1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A2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03D48D9-73E1-A341-AEAA-FE995A96A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00F2DDA-73E5-4144-95FB-F755D75C48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5B80B-BBAD-B045-B961-E231B2358B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1281" y="3123952"/>
            <a:ext cx="6362699" cy="1655763"/>
          </a:xfrm>
        </p:spPr>
        <p:txBody>
          <a:bodyPr lIns="0" tIns="0" rIns="0" bIns="0" anchor="ctr">
            <a:normAutofit/>
          </a:bodyPr>
          <a:lstStyle>
            <a:lvl1pPr algn="l">
              <a:defRPr sz="5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A TITLE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CB06B-10EE-4240-9873-0A4EE60492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1281" y="5031035"/>
            <a:ext cx="6362699" cy="821125"/>
          </a:xfrm>
        </p:spPr>
        <p:txBody>
          <a:bodyPr lIns="0" tIns="0" rIns="0" bIns="0" anchor="t"/>
          <a:lstStyle>
            <a:lvl1pPr marL="0" indent="0" algn="l">
              <a:buNone/>
              <a:defRPr sz="2400" b="1" i="0"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add a subtitle</a:t>
            </a:r>
            <a:endParaRPr lang="en-US" dirty="0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372C77-3237-1D4C-816D-C2B18636E6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1281" y="1627345"/>
            <a:ext cx="5081778" cy="39379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7FC810-474C-BA43-93B4-E06394594B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C4247A3-B6FB-F444-BDF3-018ADA3E6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A621A7B-CF1C-1141-AE69-F483DB1F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896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6CB2-BFB7-E34E-A316-1C8B465A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53685-8E72-6840-AAA8-79618EBA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ECB93-31FC-1C48-A8EB-887FC2C6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69F3C-7122-D44B-987E-54CF03D7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0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557F4-D6BF-DC47-BDA9-81B92C5F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A7C68-A40B-0B4B-928F-0FB476DB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EBABF-9F5D-014C-93B3-AA41C6AB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5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2F6E-5640-4848-B48A-3DD45AAD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1E4E-3217-1B4A-ABC0-324A6F4CC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E0229-19AA-0942-AFAF-E108E82B0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BED58-E1B7-F445-A367-6FBA51FE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4BABE-DEC8-934F-886B-FA7B55BAC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F59C9-CAEF-744B-BE34-5ECD11C7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7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bg>
      <p:bgPr>
        <a:solidFill>
          <a:srgbClr val="3A2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F7D-6134-FE42-A823-09B5BCEE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9858" y="457200"/>
            <a:ext cx="8075612" cy="572727"/>
          </a:xfrm>
        </p:spPr>
        <p:txBody>
          <a:bodyPr>
            <a:noAutofit/>
          </a:bodyPr>
          <a:lstStyle>
            <a:lvl1pPr>
              <a:defRPr sz="3200" b="1" i="0"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add a title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24094-7C1A-1C47-80B3-607FEDB3E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858" y="1517289"/>
            <a:ext cx="9953942" cy="4659674"/>
          </a:xfrm>
        </p:spPr>
        <p:txBody>
          <a:bodyPr/>
          <a:lstStyle>
            <a:lvl1pPr>
              <a:defRPr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9BA6595E-5BDA-D447-84DC-35B042EBFB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B3FC68-F137-C044-B244-E3B120B4462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2882BE6-5975-1C49-AC4C-61CC1E23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9CD3E32-2849-DC4A-81DC-8ADE039A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0CE629-2424-3A48-8D6F-BA2D5223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4" name="Graphic 9">
            <a:extLst>
              <a:ext uri="{FF2B5EF4-FFF2-40B4-BE49-F238E27FC236}">
                <a16:creationId xmlns:a16="http://schemas.microsoft.com/office/drawing/2014/main" id="{2E36833B-2D9D-554D-0347-88A6FBD5AEB3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8"/>
          </a:xfrm>
          <a:prstGeom prst="rect">
            <a:avLst/>
          </a:prstGeom>
        </p:spPr>
      </p:pic>
      <p:pic>
        <p:nvPicPr>
          <p:cNvPr id="5" name="Graphic 7">
            <a:extLst>
              <a:ext uri="{FF2B5EF4-FFF2-40B4-BE49-F238E27FC236}">
                <a16:creationId xmlns:a16="http://schemas.microsoft.com/office/drawing/2014/main" id="{9F8B005B-0799-C22F-1D55-F27BE9215608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934581" y="2110934"/>
            <a:ext cx="5081778" cy="3535150"/>
          </a:xfrm>
          <a:prstGeom prst="rect">
            <a:avLst/>
          </a:prstGeom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AB073865-15F4-D96B-7643-99CBD672C7CC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78739" y="3318515"/>
            <a:ext cx="1693926" cy="22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29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bg>
      <p:bgPr>
        <a:solidFill>
          <a:srgbClr val="3A2C7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93C3-2F97-0A42-90A1-5819AEE5A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9858" y="457200"/>
            <a:ext cx="8075612" cy="572727"/>
          </a:xfrm>
        </p:spPr>
        <p:txBody>
          <a:bodyPr anchor="ctr"/>
          <a:lstStyle>
            <a:lvl1pPr>
              <a:defRPr sz="3200" b="1" i="0"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add a title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C3BA27-6827-1649-A14B-4DCC75B69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6420" y="1517289"/>
            <a:ext cx="5708968" cy="4563471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2D0A6-9E00-CD4D-B657-3D95482BF6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99858" y="1517289"/>
            <a:ext cx="3932237" cy="4563471"/>
          </a:xfrm>
        </p:spPr>
        <p:txBody>
          <a:bodyPr/>
          <a:lstStyle>
            <a:lvl1pPr marL="0" indent="0">
              <a:buNone/>
              <a:defRPr sz="1600"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add a text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DB77D1-3E6E-9740-B20F-B1B22D0D9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F5370B-A12D-CD4F-88CF-E16C9C7868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0ECB981-798E-DE40-8CE6-957EA3E02A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4046FE4-0EAA-AD45-B24B-3844C068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7CA3BD3-AB6B-7A4C-BA90-373B1FD1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0B83B46-433D-444F-9B60-44B5764A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5" name="Graphic 7">
            <a:extLst>
              <a:ext uri="{FF2B5EF4-FFF2-40B4-BE49-F238E27FC236}">
                <a16:creationId xmlns:a16="http://schemas.microsoft.com/office/drawing/2014/main" id="{D3B3D5F1-016B-0862-A73A-27B9B15D5FDF}"/>
              </a:ext>
            </a:extLst>
          </p:cNvPr>
          <p:cNvPicPr>
            <a:picLocks noChangeAspect="1"/>
          </p:cNvPicPr>
          <p:nvPr userDrawn="1"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091172" y="2083947"/>
            <a:ext cx="5081778" cy="3535150"/>
          </a:xfrm>
          <a:prstGeom prst="rect">
            <a:avLst/>
          </a:prstGeom>
        </p:spPr>
      </p:pic>
      <p:pic>
        <p:nvPicPr>
          <p:cNvPr id="6" name="Graphic 8">
            <a:extLst>
              <a:ext uri="{FF2B5EF4-FFF2-40B4-BE49-F238E27FC236}">
                <a16:creationId xmlns:a16="http://schemas.microsoft.com/office/drawing/2014/main" id="{DC9A0651-4503-4891-5F7D-3D5AF02A8E42}"/>
              </a:ext>
            </a:extLst>
          </p:cNvPr>
          <p:cNvPicPr>
            <a:picLocks noChangeAspect="1"/>
          </p:cNvPicPr>
          <p:nvPr userDrawn="1"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735330" y="3291528"/>
            <a:ext cx="1693926" cy="22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034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4371-470D-FE4B-B720-0CC0BB8FBD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1281" y="3123952"/>
            <a:ext cx="6362700" cy="1655763"/>
          </a:xfrm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rgbClr val="32236C"/>
                </a:solidFill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A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F0368-A5AD-EC49-8874-504ED303A4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21280" y="5031035"/>
            <a:ext cx="6362701" cy="821125"/>
          </a:xfrm>
        </p:spPr>
        <p:txBody>
          <a:bodyPr lIns="0" tIns="0" rIns="0" bIns="0" anchor="t"/>
          <a:lstStyle>
            <a:lvl1pPr marL="0" indent="0">
              <a:buNone/>
              <a:defRPr sz="2400" b="1">
                <a:solidFill>
                  <a:srgbClr val="03ECB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add a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237BC-4C87-9B44-B006-CF7327BC49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9D5C-0EB1-C940-BC2F-210FD001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DDFF1-CA57-4E4B-97FE-F1F70F57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401AED-A1E9-4842-BCBF-2C52C210EB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35A597-2900-2648-BEBC-C38129160A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ED17202-17BA-2349-8E53-28C3747A25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32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8F70C12-33A2-8348-922E-603F8E44B2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316FA52-6BE7-A547-8E96-68867CBF12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684AE1-211B-7D46-A68A-4E146FD733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83F7D-6134-FE42-A823-09B5BCEE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9858" y="457200"/>
            <a:ext cx="8075612" cy="572727"/>
          </a:xfrm>
        </p:spPr>
        <p:txBody>
          <a:bodyPr>
            <a:noAutofit/>
          </a:bodyPr>
          <a:lstStyle>
            <a:lvl1pPr>
              <a:defRPr sz="3200" b="1" i="0"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add a title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24094-7C1A-1C47-80B3-607FEDB3E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858" y="1517289"/>
            <a:ext cx="9953942" cy="4659674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5767181-4439-5343-BA8D-29DDFB71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282461-55B7-A944-BC8A-738D8DB2F9B8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A0E4D00-2B3B-1B4C-A81B-9D66D65F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297A145-13CF-5744-B7A6-229C7079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A33946-99D8-F541-861B-C7D51BD6797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6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rgbClr val="32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A9ADA9AF-0BE4-F649-ABD3-D1BC15471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A93C3-2F97-0A42-90A1-5819AEE5A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9858" y="457200"/>
            <a:ext cx="8075612" cy="572727"/>
          </a:xfrm>
        </p:spPr>
        <p:txBody>
          <a:bodyPr anchor="ctr"/>
          <a:lstStyle>
            <a:lvl1pPr>
              <a:defRPr sz="3200" b="1" i="0"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 dirty="0"/>
              <a:t>Click to add a title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C3BA27-6827-1649-A14B-4DCC75B69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6420" y="1517289"/>
            <a:ext cx="5708968" cy="4563471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2D0A6-9E00-CD4D-B657-3D95482BF6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99858" y="1517289"/>
            <a:ext cx="3932237" cy="4563471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 dirty="0"/>
              <a:t>Click to add a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2F5370B-A12D-CD4F-88CF-E16C9C7868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0ECB981-798E-DE40-8CE6-957EA3E02A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FF67D40-2396-CE48-866A-0C3DA077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5/4/23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895DA58-922E-7247-81A8-A9534553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047C2AB-D718-8146-B0D5-90859D76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75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32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4371-470D-FE4B-B720-0CC0BB8FBD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1281" y="3123952"/>
            <a:ext cx="6362700" cy="1655763"/>
          </a:xfrm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 dirty="0"/>
              <a:t>CLICK TO </a:t>
            </a:r>
            <a:br>
              <a:rPr lang="en-GB" dirty="0"/>
            </a:br>
            <a:r>
              <a:rPr lang="en-GB" dirty="0"/>
              <a:t>ADD A TITLE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F0368-A5AD-EC49-8874-504ED303A4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21280" y="5031035"/>
            <a:ext cx="6362701" cy="821125"/>
          </a:xfrm>
        </p:spPr>
        <p:txBody>
          <a:bodyPr lIns="0" tIns="0" rIns="0" bIns="0" anchor="t"/>
          <a:lstStyle>
            <a:lvl1pPr marL="0" indent="0">
              <a:buNone/>
              <a:defRPr sz="2400" b="1">
                <a:solidFill>
                  <a:srgbClr val="03ECB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 dirty="0"/>
              <a:t>Click to add a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237BC-4C87-9B44-B006-CF7327BC49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9D5C-0EB1-C940-BC2F-210FD001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DDFF1-CA57-4E4B-97FE-F1F70F57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‹Nº›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35A597-2900-2648-BEBC-C38129160A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ED17202-17BA-2349-8E53-28C3747A25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C5EE0F8-F501-894B-98F5-4555B6086B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EC89-3A5E-4340-82D2-23B27271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3C5E-9EF5-5943-B541-8E1C96DBE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2D8EF-9A77-E345-BA7A-5E0F65CBD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E93CF-B399-9440-B5C0-2A1096D45B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22464-6651-AD44-9972-50CEBCFD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55AE8-5F6F-EA41-B46E-84960303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6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8C96-BFF7-C447-B4DC-68020A9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27A3C-4B30-914C-A3B7-832C0E175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A6C98-B7BC-8D4C-AAD9-56D92E4D7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92DB6-C602-DB4B-AA35-A2AB203BC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E899A-F354-9C4A-B200-AB82CAE1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19AA50-7859-5349-A3F0-21387ADA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F32C7-280B-BC41-829E-42922DD27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908FC-E800-A44A-A1B8-55D3561A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8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F9B2B-66A1-C544-9CED-DF8B6428A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51CAD-E6E5-4949-B5D4-135B60B3E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B02F7A2-A7A5-E246-B798-FC11FC8E0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5/4/23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9517-00CE-7842-9F8D-069B0D129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 dirty="0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D0E965-F7B7-5144-9F57-C57B2B0FE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823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61" r:id="rId5"/>
    <p:sldLayoutId id="2147483660" r:id="rId6"/>
    <p:sldLayoutId id="2147483662" r:id="rId7"/>
    <p:sldLayoutId id="2147483652" r:id="rId8"/>
    <p:sldLayoutId id="2147483653" r:id="rId9"/>
    <p:sldLayoutId id="2147483654" r:id="rId10"/>
    <p:sldLayoutId id="2147483655" r:id="rId11"/>
    <p:sldLayoutId id="214748365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3ECB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3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3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3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3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3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4.xml"/><Relationship Id="rId13" Type="http://schemas.openxmlformats.org/officeDocument/2006/relationships/image" Target="../media/image45.svg"/><Relationship Id="rId3" Type="http://schemas.openxmlformats.org/officeDocument/2006/relationships/image" Target="../media/image40.png"/><Relationship Id="rId7" Type="http://schemas.openxmlformats.org/officeDocument/2006/relationships/diagramQuickStyle" Target="../diagrams/quickStyle4.xml"/><Relationship Id="rId12" Type="http://schemas.openxmlformats.org/officeDocument/2006/relationships/image" Target="../media/image44.png"/><Relationship Id="rId17" Type="http://schemas.openxmlformats.org/officeDocument/2006/relationships/image" Target="../media/image4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8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4.xml"/><Relationship Id="rId11" Type="http://schemas.openxmlformats.org/officeDocument/2006/relationships/image" Target="../media/image43.svg"/><Relationship Id="rId5" Type="http://schemas.openxmlformats.org/officeDocument/2006/relationships/diagramData" Target="../diagrams/data4.xml"/><Relationship Id="rId15" Type="http://schemas.openxmlformats.org/officeDocument/2006/relationships/image" Target="../media/image47.svg"/><Relationship Id="rId10" Type="http://schemas.openxmlformats.org/officeDocument/2006/relationships/image" Target="../media/image42.png"/><Relationship Id="rId4" Type="http://schemas.openxmlformats.org/officeDocument/2006/relationships/image" Target="../media/image41.svg"/><Relationship Id="rId9" Type="http://schemas.microsoft.com/office/2007/relationships/diagramDrawing" Target="../diagrams/drawing4.xml"/><Relationship Id="rId14" Type="http://schemas.openxmlformats.org/officeDocument/2006/relationships/image" Target="../media/image46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regex101.com/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nlp.lsi.upc.edu/freeling/node/1" TargetMode="External"/><Relationship Id="rId2" Type="http://schemas.openxmlformats.org/officeDocument/2006/relationships/hyperlink" Target="https://www.nltk.org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s://spacy.io/models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tif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Rich_Internet_application" TargetMode="External"/><Relationship Id="rId2" Type="http://schemas.openxmlformats.org/officeDocument/2006/relationships/hyperlink" Target="https://en.wikipedia.org/wiki/Notebook_interface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hyperlink" Target="https://en.wikipedia.org/wiki/Markdown" TargetMode="External"/><Relationship Id="rId4" Type="http://schemas.openxmlformats.org/officeDocument/2006/relationships/hyperlink" Target="https://en.wikipedia.org/wiki/JSON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D636-4FDB-9244-BE98-221B289A230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Madrid Training School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BFD93-F6B9-2445-A8FE-1804FACF9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21281" y="5031035"/>
            <a:ext cx="7615795" cy="821125"/>
          </a:xfrm>
        </p:spPr>
        <p:txBody>
          <a:bodyPr/>
          <a:lstStyle/>
          <a:p>
            <a:r>
              <a:rPr lang="en-US" dirty="0"/>
              <a:t>Digging for Gold: Knowledge Extraction From Text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0ABFD93-F6B9-2445-A8FE-1804FACF9C43}"/>
              </a:ext>
            </a:extLst>
          </p:cNvPr>
          <p:cNvSpPr txBox="1">
            <a:spLocks/>
          </p:cNvSpPr>
          <p:nvPr/>
        </p:nvSpPr>
        <p:spPr>
          <a:xfrm>
            <a:off x="3563389" y="6141720"/>
            <a:ext cx="7353992" cy="556953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03ECB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600" dirty="0">
                <a:solidFill>
                  <a:schemeClr val="bg1"/>
                </a:solidFill>
              </a:rPr>
              <a:t>This project has received funding from the European Union’s Horizon 2020 research and innovation programme under grant agreement No 101004984</a:t>
            </a:r>
            <a:endParaRPr lang="en-US" sz="1600" dirty="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1281" y="6066073"/>
            <a:ext cx="827957" cy="5533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505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0796A0-5285-1541-A184-FE83C9D00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/>
          </a:bodyPr>
          <a:lstStyle/>
          <a:p>
            <a:r>
              <a:rPr lang="en-GB" dirty="0" err="1"/>
              <a:t>CoLLAB</a:t>
            </a:r>
            <a:r>
              <a:rPr lang="en-GB" dirty="0"/>
              <a:t> MENU: STORAGE</a:t>
            </a:r>
          </a:p>
        </p:txBody>
      </p:sp>
      <p:pic>
        <p:nvPicPr>
          <p:cNvPr id="4" name="Imagen 3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DBFA819F-3A2F-054D-A099-41BC09CBC5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630" r="7119" b="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65C898F-922A-C34E-BD0E-17BEB3B118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44486"/>
            <a:ext cx="6005933" cy="3774464"/>
          </a:xfrm>
        </p:spPr>
        <p:txBody>
          <a:bodyPr>
            <a:norm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Upload a file. Caution !!</a:t>
            </a:r>
          </a:p>
          <a:p>
            <a:r>
              <a:rPr lang="en-GB" dirty="0">
                <a:solidFill>
                  <a:schemeClr val="bg1"/>
                </a:solidFill>
              </a:rPr>
              <a:t>The Virtual Machine Hard disk</a:t>
            </a:r>
          </a:p>
          <a:p>
            <a:r>
              <a:rPr lang="en-GB" dirty="0">
                <a:solidFill>
                  <a:schemeClr val="bg1"/>
                </a:solidFill>
              </a:rPr>
              <a:t>Your Google Drive.</a:t>
            </a:r>
          </a:p>
        </p:txBody>
      </p:sp>
    </p:spTree>
    <p:extLst>
      <p:ext uri="{BB962C8B-B14F-4D97-AF65-F5344CB8AC3E}">
        <p14:creationId xmlns:p14="http://schemas.microsoft.com/office/powerpoint/2010/main" val="222664249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1AED74B-B390-164D-BD4E-1AE593CACA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 MENU: CLASSIC</a:t>
            </a:r>
          </a:p>
        </p:txBody>
      </p:sp>
      <p:pic>
        <p:nvPicPr>
          <p:cNvPr id="5" name="Marcador de contenido 4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C985001-BC4B-F94B-B6C6-9C398899A8E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17496" y="2057970"/>
            <a:ext cx="7215200" cy="1135874"/>
          </a:xfrm>
        </p:spPr>
      </p:pic>
    </p:spTree>
    <p:extLst>
      <p:ext uri="{BB962C8B-B14F-4D97-AF65-F5344CB8AC3E}">
        <p14:creationId xmlns:p14="http://schemas.microsoft.com/office/powerpoint/2010/main" val="162855023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639D904-DB01-B649-9300-526BF26F36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JUPYTER NOTEBOOK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94C373A7-3F7E-E64A-BC26-E0B72AE79CF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Same functionality as Collab ( it is the same thing)</a:t>
            </a:r>
          </a:p>
          <a:p>
            <a:r>
              <a:rPr lang="en-GB" dirty="0">
                <a:solidFill>
                  <a:schemeClr val="bg1"/>
                </a:solidFill>
              </a:rPr>
              <a:t>You can install in your computer  (Linux, Mac)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pip install </a:t>
            </a:r>
            <a:r>
              <a:rPr lang="en-GB" dirty="0" err="1">
                <a:solidFill>
                  <a:schemeClr val="bg1"/>
                </a:solidFill>
              </a:rPr>
              <a:t>jupyter</a:t>
            </a:r>
            <a:endParaRPr lang="en-GB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You can install Anaconda in your computer.(Windows, </a:t>
            </a:r>
            <a:r>
              <a:rPr lang="en-GB" dirty="0" err="1">
                <a:solidFill>
                  <a:schemeClr val="bg1"/>
                </a:solidFill>
              </a:rPr>
              <a:t>Linux,Mac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71954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6132937-CC99-9649-A355-7AACAA3151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Start</a:t>
            </a:r>
            <a:br>
              <a:rPr lang="en-GB" dirty="0"/>
            </a:br>
            <a:r>
              <a:rPr lang="en-GB" dirty="0"/>
              <a:t>Introduction to Python 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55E300BF-6D3A-4341-951B-4FC73F6E7E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1"/>
            <a:r>
              <a:rPr lang="es-ES" dirty="0" err="1">
                <a:solidFill>
                  <a:schemeClr val="bg1"/>
                </a:solidFill>
              </a:rPr>
              <a:t>Comments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Variables</a:t>
            </a: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Constants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Print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Data </a:t>
            </a:r>
            <a:r>
              <a:rPr lang="es-ES" dirty="0" err="1">
                <a:solidFill>
                  <a:schemeClr val="bg1"/>
                </a:solidFill>
              </a:rPr>
              <a:t>Types</a:t>
            </a:r>
            <a:endParaRPr lang="es-ES" dirty="0">
              <a:solidFill>
                <a:schemeClr val="bg1"/>
              </a:solidFill>
            </a:endParaRPr>
          </a:p>
          <a:p>
            <a:pPr lvl="2"/>
            <a:r>
              <a:rPr lang="es-ES" dirty="0">
                <a:solidFill>
                  <a:schemeClr val="bg1"/>
                </a:solidFill>
              </a:rPr>
              <a:t>a) </a:t>
            </a:r>
            <a:r>
              <a:rPr lang="es-ES" dirty="0" err="1">
                <a:solidFill>
                  <a:schemeClr val="bg1"/>
                </a:solidFill>
              </a:rPr>
              <a:t>Strings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b) </a:t>
            </a:r>
            <a:r>
              <a:rPr lang="es-ES" dirty="0" err="1">
                <a:solidFill>
                  <a:schemeClr val="bg1"/>
                </a:solidFill>
              </a:rPr>
              <a:t>Numbers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>
                <a:solidFill>
                  <a:schemeClr val="bg1"/>
                </a:solidFill>
              </a:rPr>
              <a:t>c) </a:t>
            </a:r>
            <a:r>
              <a:rPr lang="es-ES" dirty="0" err="1">
                <a:solidFill>
                  <a:schemeClr val="bg1"/>
                </a:solidFill>
              </a:rPr>
              <a:t>Booleans</a:t>
            </a:r>
            <a:endParaRPr lang="es-ES" dirty="0">
              <a:solidFill>
                <a:schemeClr val="bg1"/>
              </a:solidFill>
            </a:endParaRP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229167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AF620DA-C4D2-014B-849F-463FDCD323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Introduction to Python II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8D02502-121F-6D44-A6E3-3F45E0B97D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Control Structures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Conditional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Loops</a:t>
            </a:r>
          </a:p>
          <a:p>
            <a:pPr marL="914400" lvl="1" indent="-457200">
              <a:buFont typeface="+mj-lt"/>
              <a:buAutoNum type="arabicPeriod"/>
            </a:pPr>
            <a:r>
              <a:rPr lang="en-GB" dirty="0">
                <a:solidFill>
                  <a:schemeClr val="bg1"/>
                </a:solidFill>
              </a:rPr>
              <a:t>Functions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198885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643712-3045-6145-AE19-778D211FE9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8" y="909637"/>
            <a:ext cx="10591800" cy="1362073"/>
          </a:xfrm>
        </p:spPr>
        <p:txBody>
          <a:bodyPr>
            <a:normAutofit/>
          </a:bodyPr>
          <a:lstStyle/>
          <a:p>
            <a:r>
              <a:rPr lang="en-GB" dirty="0"/>
              <a:t>DATA CYCLE FOR DH FOR TEXT </a:t>
            </a:r>
            <a:r>
              <a:rPr lang="en-GB" dirty="0" err="1"/>
              <a:t>analyzing</a:t>
            </a: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48564AD-1195-B44B-B171-98BC4B1A506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GB" dirty="0"/>
          </a:p>
        </p:txBody>
      </p:sp>
      <p:pic>
        <p:nvPicPr>
          <p:cNvPr id="12" name="Marcador de contenido 5" descr="Maestro con relleno sólido">
            <a:extLst>
              <a:ext uri="{FF2B5EF4-FFF2-40B4-BE49-F238E27FC236}">
                <a16:creationId xmlns:a16="http://schemas.microsoft.com/office/drawing/2014/main" id="{A4B0E15C-72E2-F248-A52E-815D78529CA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69463" y="3094543"/>
            <a:ext cx="1046421" cy="1046421"/>
          </a:xfrm>
          <a:prstGeom prst="rect">
            <a:avLst/>
          </a:prstGeom>
          <a:effectLst>
            <a:glow rad="63500">
              <a:schemeClr val="accent1">
                <a:lumMod val="60000"/>
                <a:lumOff val="40000"/>
                <a:alpha val="40000"/>
              </a:schemeClr>
            </a:glow>
          </a:effectLst>
        </p:spPr>
      </p:pic>
      <p:graphicFrame>
        <p:nvGraphicFramePr>
          <p:cNvPr id="5" name="Diagrama 4">
            <a:extLst>
              <a:ext uri="{FF2B5EF4-FFF2-40B4-BE49-F238E27FC236}">
                <a16:creationId xmlns:a16="http://schemas.microsoft.com/office/drawing/2014/main" id="{859EFCA9-A786-A840-9F70-D027F0021E7D}"/>
              </a:ext>
            </a:extLst>
          </p:cNvPr>
          <p:cNvGraphicFramePr/>
          <p:nvPr/>
        </p:nvGraphicFramePr>
        <p:xfrm>
          <a:off x="2609563" y="2079559"/>
          <a:ext cx="6804626" cy="35531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6" name="Rectángulo 15" descr="Syncing Cloud">
            <a:extLst>
              <a:ext uri="{FF2B5EF4-FFF2-40B4-BE49-F238E27FC236}">
                <a16:creationId xmlns:a16="http://schemas.microsoft.com/office/drawing/2014/main" id="{AAC8E317-9649-5245-9858-879FE98275EA}"/>
              </a:ext>
            </a:extLst>
          </p:cNvPr>
          <p:cNvSpPr/>
          <p:nvPr/>
        </p:nvSpPr>
        <p:spPr>
          <a:xfrm>
            <a:off x="5618095" y="1529062"/>
            <a:ext cx="593261" cy="593261"/>
          </a:xfrm>
          <a:prstGeom prst="rect">
            <a:avLst/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</p:sp>
      <p:sp>
        <p:nvSpPr>
          <p:cNvPr id="18" name="Rectángulo 17" descr="Mop and bucket">
            <a:extLst>
              <a:ext uri="{FF2B5EF4-FFF2-40B4-BE49-F238E27FC236}">
                <a16:creationId xmlns:a16="http://schemas.microsoft.com/office/drawing/2014/main" id="{D37DD6A6-FA53-654E-98F2-F22D16DBFE31}"/>
              </a:ext>
            </a:extLst>
          </p:cNvPr>
          <p:cNvSpPr/>
          <p:nvPr/>
        </p:nvSpPr>
        <p:spPr>
          <a:xfrm>
            <a:off x="8716239" y="3122205"/>
            <a:ext cx="593261" cy="593261"/>
          </a:xfrm>
          <a:prstGeom prst="rect">
            <a:avLst/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374204"/>
              <a:satOff val="169"/>
              <a:lumOff val="-1764"/>
              <a:alphaOff val="0"/>
            </a:schemeClr>
          </a:effectRef>
          <a:fontRef idx="minor">
            <a:schemeClr val="lt1"/>
          </a:fontRef>
        </p:style>
      </p:sp>
      <p:sp>
        <p:nvSpPr>
          <p:cNvPr id="20" name="Rectángulo 19" descr="Documento">
            <a:extLst>
              <a:ext uri="{FF2B5EF4-FFF2-40B4-BE49-F238E27FC236}">
                <a16:creationId xmlns:a16="http://schemas.microsoft.com/office/drawing/2014/main" id="{BE8F986C-8DA3-5942-B4B4-308070ACB489}"/>
              </a:ext>
            </a:extLst>
          </p:cNvPr>
          <p:cNvSpPr/>
          <p:nvPr/>
        </p:nvSpPr>
        <p:spPr>
          <a:xfrm>
            <a:off x="8243690" y="5039407"/>
            <a:ext cx="593261" cy="593261"/>
          </a:xfrm>
          <a:prstGeom prst="rect">
            <a:avLst/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748408"/>
              <a:satOff val="337"/>
              <a:lumOff val="-3529"/>
              <a:alphaOff val="0"/>
            </a:schemeClr>
          </a:effectRef>
          <a:fontRef idx="minor">
            <a:schemeClr val="lt1"/>
          </a:fontRef>
        </p:style>
      </p:sp>
      <p:sp>
        <p:nvSpPr>
          <p:cNvPr id="22" name="Rectángulo 21" descr="Marca de verificación">
            <a:extLst>
              <a:ext uri="{FF2B5EF4-FFF2-40B4-BE49-F238E27FC236}">
                <a16:creationId xmlns:a16="http://schemas.microsoft.com/office/drawing/2014/main" id="{D3178B23-2441-4A4B-8A63-2D1573784B07}"/>
              </a:ext>
            </a:extLst>
          </p:cNvPr>
          <p:cNvSpPr/>
          <p:nvPr/>
        </p:nvSpPr>
        <p:spPr>
          <a:xfrm>
            <a:off x="3234551" y="5116928"/>
            <a:ext cx="593261" cy="593261"/>
          </a:xfrm>
          <a:prstGeom prst="rect">
            <a:avLst/>
          </a:prstGeom>
          <a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a:blip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5">
              <a:hueOff val="-1122612"/>
              <a:satOff val="506"/>
              <a:lumOff val="-5293"/>
              <a:alphaOff val="0"/>
            </a:schemeClr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2804205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5C2B77-2C47-6B4A-80C5-D32B19E63B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LOAD TEXT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299C0A2-5FF7-324F-A6D8-A3A7F64EE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>
                <a:solidFill>
                  <a:schemeClr val="bg1"/>
                </a:solidFill>
              </a:rPr>
              <a:t>Reading Data</a:t>
            </a:r>
          </a:p>
          <a:p>
            <a:pPr algn="l">
              <a:buFont typeface="+mj-lt"/>
              <a:buAutoNum type="arabicPeriod"/>
            </a:pP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Obtaining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data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from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Guttemberg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project</a:t>
            </a:r>
            <a:endParaRPr lang="es-E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Using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NLTK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for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getting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text</a:t>
            </a:r>
            <a:endParaRPr lang="es-E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Reading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from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a CSV file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Reading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from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a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txt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file</a:t>
            </a: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Reading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from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multiple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</a:t>
            </a: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txt</a:t>
            </a: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 files</a:t>
            </a:r>
          </a:p>
          <a:p>
            <a:pPr algn="l">
              <a:buFont typeface="+mj-lt"/>
              <a:buAutoNum type="arabicPeriod"/>
            </a:pPr>
            <a:r>
              <a:rPr lang="es-ES" b="0" i="0" dirty="0" err="1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Exercise</a:t>
            </a:r>
            <a:endParaRPr lang="es-ES" b="0" i="0" dirty="0">
              <a:solidFill>
                <a:srgbClr val="D5D5D5"/>
              </a:solidFill>
              <a:effectLst/>
              <a:latin typeface="Roboto" panose="02000000000000000000" pitchFamily="2" charset="0"/>
            </a:endParaRPr>
          </a:p>
          <a:p>
            <a:pPr algn="l">
              <a:buFont typeface="+mj-lt"/>
              <a:buAutoNum type="arabicPeriod"/>
            </a:pPr>
            <a:r>
              <a:rPr lang="es-ES" b="0" i="0" dirty="0">
                <a:solidFill>
                  <a:srgbClr val="D5D5D5"/>
                </a:solidFill>
                <a:effectLst/>
                <a:latin typeface="Roboto" panose="02000000000000000000" pitchFamily="2" charset="0"/>
              </a:rPr>
              <a:t>Reading Excel files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936324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94580D1-FC7D-CD44-BC9C-E6148E1FF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CLEAN UP Data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C335BBC-DACA-5748-9EB2-211D56996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>
                <a:solidFill>
                  <a:schemeClr val="bg1"/>
                </a:solidFill>
              </a:rPr>
              <a:t>We can use regular expressions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Allow us to look for patterns in the strings</a:t>
            </a:r>
          </a:p>
          <a:p>
            <a:pPr lvl="1"/>
            <a:r>
              <a:rPr lang="en-GB" dirty="0">
                <a:solidFill>
                  <a:schemeClr val="bg1"/>
                </a:solidFill>
              </a:rPr>
              <a:t>Very useful URL to check regular expression</a:t>
            </a:r>
          </a:p>
          <a:p>
            <a:pPr lvl="2"/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https://regex101.com/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Special functions that help us to clean up text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842067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043F4C-34E8-3341-A7A1-52304E6042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Let´s Start</a:t>
            </a:r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28CCBD08-504C-674A-87EC-CE4976F1C5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318272" y="2292350"/>
            <a:ext cx="5455444" cy="3636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348414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03A4F21-7230-E74E-9513-97D77D24A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Spacy 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A55BA41C-3151-6945-9FEA-CC740D85C5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spaCy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a </a:t>
            </a:r>
            <a:r>
              <a:rPr lang="es-ES" b="1" dirty="0">
                <a:solidFill>
                  <a:schemeClr val="bg1"/>
                </a:solidFill>
              </a:rPr>
              <a:t>free, open-</a:t>
            </a:r>
            <a:r>
              <a:rPr lang="es-ES" b="1" dirty="0" err="1">
                <a:solidFill>
                  <a:schemeClr val="bg1"/>
                </a:solidFill>
              </a:rPr>
              <a:t>source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library</a:t>
            </a:r>
            <a:r>
              <a:rPr lang="es-ES" dirty="0">
                <a:solidFill>
                  <a:schemeClr val="bg1"/>
                </a:solidFill>
              </a:rPr>
              <a:t> </a:t>
            </a:r>
            <a:r>
              <a:rPr lang="es-ES" dirty="0" err="1">
                <a:solidFill>
                  <a:schemeClr val="bg1"/>
                </a:solidFill>
              </a:rPr>
              <a:t>for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advanced</a:t>
            </a:r>
            <a:r>
              <a:rPr lang="es-ES" dirty="0">
                <a:solidFill>
                  <a:schemeClr val="bg1"/>
                </a:solidFill>
              </a:rPr>
              <a:t> </a:t>
            </a:r>
            <a:r>
              <a:rPr lang="es-ES" b="1" dirty="0">
                <a:solidFill>
                  <a:schemeClr val="bg1"/>
                </a:solidFill>
              </a:rPr>
              <a:t>Natural </a:t>
            </a:r>
            <a:r>
              <a:rPr lang="es-ES" b="1" dirty="0" err="1">
                <a:solidFill>
                  <a:schemeClr val="bg1"/>
                </a:solidFill>
              </a:rPr>
              <a:t>Language</a:t>
            </a:r>
            <a:r>
              <a:rPr lang="es-ES" b="1" dirty="0">
                <a:solidFill>
                  <a:schemeClr val="bg1"/>
                </a:solidFill>
              </a:rPr>
              <a:t> </a:t>
            </a:r>
            <a:r>
              <a:rPr lang="es-ES" b="1" dirty="0" err="1">
                <a:solidFill>
                  <a:schemeClr val="bg1"/>
                </a:solidFill>
              </a:rPr>
              <a:t>Processing</a:t>
            </a:r>
            <a:r>
              <a:rPr lang="es-ES" dirty="0">
                <a:solidFill>
                  <a:schemeClr val="bg1"/>
                </a:solidFill>
              </a:rPr>
              <a:t> (NLP) in Python.</a:t>
            </a:r>
          </a:p>
          <a:p>
            <a:r>
              <a:rPr lang="es-ES" dirty="0" err="1">
                <a:solidFill>
                  <a:schemeClr val="bg1"/>
                </a:solidFill>
              </a:rPr>
              <a:t>There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other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libraries</a:t>
            </a:r>
            <a:r>
              <a:rPr lang="es-ES" dirty="0">
                <a:solidFill>
                  <a:schemeClr val="bg1"/>
                </a:solidFill>
              </a:rPr>
              <a:t>:</a:t>
            </a: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Nltk</a:t>
            </a:r>
            <a:r>
              <a:rPr lang="es-ES" dirty="0">
                <a:solidFill>
                  <a:schemeClr val="bg1"/>
                </a:solidFill>
              </a:rPr>
              <a:t>: </a:t>
            </a:r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https://www.nltk.org/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Freeling</a:t>
            </a:r>
            <a:r>
              <a:rPr lang="es-ES" dirty="0">
                <a:solidFill>
                  <a:schemeClr val="bg1"/>
                </a:solidFill>
              </a:rPr>
              <a:t>  </a:t>
            </a:r>
            <a:r>
              <a:rPr lang="es-E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http://nlp.lsi.upc.edu/freeling/node/1</a:t>
            </a:r>
            <a:endParaRPr lang="es-ES" dirty="0">
              <a:solidFill>
                <a:schemeClr val="bg1"/>
              </a:solidFill>
            </a:endParaRPr>
          </a:p>
          <a:p>
            <a:pPr lvl="1"/>
            <a:r>
              <a:rPr lang="es-ES" dirty="0" err="1">
                <a:solidFill>
                  <a:schemeClr val="bg1"/>
                </a:solidFill>
              </a:rPr>
              <a:t>CoreNLP</a:t>
            </a:r>
            <a:r>
              <a:rPr lang="es-ES" dirty="0">
                <a:solidFill>
                  <a:schemeClr val="bg1"/>
                </a:solidFill>
              </a:rPr>
              <a:t>  https://</a:t>
            </a:r>
            <a:r>
              <a:rPr lang="es-ES" dirty="0" err="1">
                <a:solidFill>
                  <a:schemeClr val="bg1"/>
                </a:solidFill>
              </a:rPr>
              <a:t>stanfordnlp.github.io</a:t>
            </a:r>
            <a:r>
              <a:rPr lang="es-ES" dirty="0">
                <a:solidFill>
                  <a:schemeClr val="bg1"/>
                </a:solidFill>
              </a:rPr>
              <a:t>/</a:t>
            </a:r>
            <a:r>
              <a:rPr lang="es-ES" dirty="0" err="1">
                <a:solidFill>
                  <a:schemeClr val="bg1"/>
                </a:solidFill>
              </a:rPr>
              <a:t>CoreNLP</a:t>
            </a:r>
            <a:r>
              <a:rPr lang="es-ES" dirty="0">
                <a:solidFill>
                  <a:schemeClr val="bg1"/>
                </a:solidFill>
              </a:rPr>
              <a:t>/</a:t>
            </a:r>
          </a:p>
          <a:p>
            <a:pPr lvl="1"/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61755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FF6038B-288C-3B4A-8231-823BAB2219C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07240" y="1920057"/>
            <a:ext cx="5825448" cy="3871143"/>
          </a:xfrm>
        </p:spPr>
        <p:txBody>
          <a:bodyPr>
            <a:normAutofit/>
          </a:bodyPr>
          <a:lstStyle/>
          <a:p>
            <a:r>
              <a:rPr lang="en-GB" dirty="0"/>
              <a:t>Python for Digital Humanities</a:t>
            </a:r>
          </a:p>
        </p:txBody>
      </p:sp>
    </p:spTree>
    <p:extLst>
      <p:ext uri="{BB962C8B-B14F-4D97-AF65-F5344CB8AC3E}">
        <p14:creationId xmlns:p14="http://schemas.microsoft.com/office/powerpoint/2010/main" val="5753379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B866A6-E2D9-5344-8B8A-0AEC962AD6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Spacy </a:t>
            </a:r>
            <a:r>
              <a:rPr lang="en-US" dirty="0" err="1"/>
              <a:t>functionalitIES</a:t>
            </a:r>
            <a:endParaRPr lang="en-US" dirty="0"/>
          </a:p>
        </p:txBody>
      </p:sp>
      <p:graphicFrame>
        <p:nvGraphicFramePr>
          <p:cNvPr id="4" name="Marcador de contenido 3">
            <a:extLst>
              <a:ext uri="{FF2B5EF4-FFF2-40B4-BE49-F238E27FC236}">
                <a16:creationId xmlns:a16="http://schemas.microsoft.com/office/drawing/2014/main" id="{D40D1CBA-1ED4-1743-A746-AAD81249CCA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321727041"/>
              </p:ext>
            </p:extLst>
          </p:nvPr>
        </p:nvGraphicFramePr>
        <p:xfrm>
          <a:off x="800100" y="2358472"/>
          <a:ext cx="10591801" cy="372942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3758350">
                  <a:extLst>
                    <a:ext uri="{9D8B030D-6E8A-4147-A177-3AD203B41FA5}">
                      <a16:colId xmlns:a16="http://schemas.microsoft.com/office/drawing/2014/main" val="3332592108"/>
                    </a:ext>
                  </a:extLst>
                </a:gridCol>
                <a:gridCol w="6833451">
                  <a:extLst>
                    <a:ext uri="{9D8B030D-6E8A-4147-A177-3AD203B41FA5}">
                      <a16:colId xmlns:a16="http://schemas.microsoft.com/office/drawing/2014/main" val="3362316447"/>
                    </a:ext>
                  </a:extLst>
                </a:gridCol>
              </a:tblGrid>
              <a:tr h="260684">
                <a:tc>
                  <a:txBody>
                    <a:bodyPr/>
                    <a:lstStyle/>
                    <a:p>
                      <a:pPr fontAlgn="b"/>
                      <a:r>
                        <a:rPr lang="es-ES" sz="1100" cap="all">
                          <a:solidFill>
                            <a:schemeClr val="bg1"/>
                          </a:solidFill>
                          <a:effectLst/>
                        </a:rPr>
                        <a:t>NAME</a:t>
                      </a:r>
                    </a:p>
                  </a:txBody>
                  <a:tcPr marL="49552" marR="49552" marT="24777" marB="24777" anchor="b"/>
                </a:tc>
                <a:tc>
                  <a:txBody>
                    <a:bodyPr/>
                    <a:lstStyle/>
                    <a:p>
                      <a:pPr fontAlgn="b"/>
                      <a:r>
                        <a:rPr lang="es-ES" sz="1100" cap="all">
                          <a:solidFill>
                            <a:schemeClr val="bg1"/>
                          </a:solidFill>
                          <a:effectLst/>
                        </a:rPr>
                        <a:t>DESCRIPTION</a:t>
                      </a:r>
                    </a:p>
                  </a:txBody>
                  <a:tcPr marL="49552" marR="49552" marT="24777" marB="24777" anchor="b"/>
                </a:tc>
                <a:extLst>
                  <a:ext uri="{0D108BD9-81ED-4DB2-BD59-A6C34878D82A}">
                    <a16:rowId xmlns:a16="http://schemas.microsoft.com/office/drawing/2014/main" val="2986829256"/>
                  </a:ext>
                </a:extLst>
              </a:tr>
              <a:tr h="260684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Tokenization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Segmenting text into words, punctuations marks etc.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3328204285"/>
                  </a:ext>
                </a:extLst>
              </a:tr>
              <a:tr h="260684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Part-of-speech</a:t>
                      </a:r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 (POS) </a:t>
                      </a:r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Tagging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Assigning word types to tokens, like verb or noun.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1630222393"/>
                  </a:ext>
                </a:extLst>
              </a:tr>
              <a:tr h="430949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Dependency Parsing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Assigning syntactic dependency labels, describing the relations between individual tokens, like subject or object.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931388081"/>
                  </a:ext>
                </a:extLst>
              </a:tr>
              <a:tr h="430949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Lemmatization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Assigning the base forms of words. For example, the lemma of “was” is “be”, and the lemma of “rats” is “rat”.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2007193275"/>
                  </a:ext>
                </a:extLst>
              </a:tr>
              <a:tr h="260684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Sentence Boundary Detection</a:t>
                      </a:r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 (SBD)</a:t>
                      </a: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Finding and segmenting individual sentences.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1671254207"/>
                  </a:ext>
                </a:extLst>
              </a:tr>
              <a:tr h="260684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Named Entity Recognition</a:t>
                      </a:r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 (NER)</a:t>
                      </a: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Labelling named “real-world” objects, like persons, companies or locations.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2297994450"/>
                  </a:ext>
                </a:extLst>
              </a:tr>
              <a:tr h="260684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Entity Linking</a:t>
                      </a:r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 (EL)</a:t>
                      </a: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Disambiguating textual entities to unique identifiers in a knowledge base.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2522081809"/>
                  </a:ext>
                </a:extLst>
              </a:tr>
              <a:tr h="260684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Similarity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Comparing words, text spans and documents and how similar they are to each other.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1490950514"/>
                  </a:ext>
                </a:extLst>
              </a:tr>
              <a:tr h="260684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Text Classification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Assigning categories or labels to a whole document, or parts of a document.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823671654"/>
                  </a:ext>
                </a:extLst>
              </a:tr>
              <a:tr h="260684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Rule-based Matching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Finding sequences of tokens based on their texts and linguistic annotations, similar to regular expressions.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167967581"/>
                  </a:ext>
                </a:extLst>
              </a:tr>
              <a:tr h="260684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Training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>
                          <a:solidFill>
                            <a:schemeClr val="bg1"/>
                          </a:solidFill>
                          <a:effectLst/>
                        </a:rPr>
                        <a:t>Updating and improving a statistical model’s predictions.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3603422803"/>
                  </a:ext>
                </a:extLst>
              </a:tr>
              <a:tr h="260684">
                <a:tc>
                  <a:txBody>
                    <a:bodyPr/>
                    <a:lstStyle/>
                    <a:p>
                      <a:pPr fontAlgn="t"/>
                      <a:r>
                        <a:rPr lang="es-ES" sz="1100" b="1">
                          <a:solidFill>
                            <a:schemeClr val="bg1"/>
                          </a:solidFill>
                          <a:effectLst/>
                        </a:rPr>
                        <a:t>Serialization</a:t>
                      </a:r>
                      <a:endParaRPr lang="es-ES" sz="1100">
                        <a:solidFill>
                          <a:schemeClr val="bg1"/>
                        </a:solidFill>
                        <a:effectLst/>
                      </a:endParaRPr>
                    </a:p>
                  </a:txBody>
                  <a:tcPr marL="49552" marR="49552" marT="24777" marB="24777"/>
                </a:tc>
                <a:tc>
                  <a:txBody>
                    <a:bodyPr/>
                    <a:lstStyle/>
                    <a:p>
                      <a:pPr fontAlgn="t"/>
                      <a:r>
                        <a:rPr lang="es-ES" sz="1100" dirty="0" err="1">
                          <a:solidFill>
                            <a:schemeClr val="bg1"/>
                          </a:solidFill>
                          <a:effectLst/>
                        </a:rPr>
                        <a:t>Saving</a:t>
                      </a: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1100" dirty="0" err="1">
                          <a:solidFill>
                            <a:schemeClr val="bg1"/>
                          </a:solidFill>
                          <a:effectLst/>
                        </a:rPr>
                        <a:t>objects</a:t>
                      </a: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 </a:t>
                      </a:r>
                      <a:r>
                        <a:rPr lang="es-ES" sz="1100" dirty="0" err="1">
                          <a:solidFill>
                            <a:schemeClr val="bg1"/>
                          </a:solidFill>
                          <a:effectLst/>
                        </a:rPr>
                        <a:t>to</a:t>
                      </a: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 files </a:t>
                      </a:r>
                      <a:r>
                        <a:rPr lang="es-ES" sz="1100" dirty="0" err="1">
                          <a:solidFill>
                            <a:schemeClr val="bg1"/>
                          </a:solidFill>
                          <a:effectLst/>
                        </a:rPr>
                        <a:t>or</a:t>
                      </a: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 byte </a:t>
                      </a:r>
                      <a:r>
                        <a:rPr lang="es-ES" sz="1100" dirty="0" err="1">
                          <a:solidFill>
                            <a:schemeClr val="bg1"/>
                          </a:solidFill>
                          <a:effectLst/>
                        </a:rPr>
                        <a:t>strings</a:t>
                      </a:r>
                      <a:r>
                        <a:rPr lang="es-ES" sz="1100" dirty="0">
                          <a:solidFill>
                            <a:schemeClr val="bg1"/>
                          </a:solidFill>
                          <a:effectLst/>
                        </a:rPr>
                        <a:t>.</a:t>
                      </a:r>
                    </a:p>
                  </a:txBody>
                  <a:tcPr marL="49552" marR="49552" marT="24777" marB="24777"/>
                </a:tc>
                <a:extLst>
                  <a:ext uri="{0D108BD9-81ED-4DB2-BD59-A6C34878D82A}">
                    <a16:rowId xmlns:a16="http://schemas.microsoft.com/office/drawing/2014/main" val="15204504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501162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3AA87B3-7A81-F342-BCAB-E5138CFD0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Spacy</a:t>
            </a:r>
            <a:br>
              <a:rPr lang="en-GB" dirty="0"/>
            </a:br>
            <a:endParaRPr lang="en-GB" dirty="0"/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346DF980-6B59-8440-85FA-8CA3088A51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s-ES" dirty="0" err="1">
                <a:solidFill>
                  <a:schemeClr val="bg1"/>
                </a:solidFill>
              </a:rPr>
              <a:t>Some</a:t>
            </a:r>
            <a:r>
              <a:rPr lang="es-ES" dirty="0">
                <a:solidFill>
                  <a:schemeClr val="bg1"/>
                </a:solidFill>
              </a:rPr>
              <a:t> of </a:t>
            </a:r>
            <a:r>
              <a:rPr lang="es-ES" dirty="0" err="1">
                <a:solidFill>
                  <a:schemeClr val="bg1"/>
                </a:solidFill>
              </a:rPr>
              <a:t>spaCy’s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features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work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independently</a:t>
            </a:r>
            <a:r>
              <a:rPr lang="es-ES" dirty="0">
                <a:solidFill>
                  <a:schemeClr val="bg1"/>
                </a:solidFill>
              </a:rPr>
              <a:t>, </a:t>
            </a:r>
          </a:p>
          <a:p>
            <a:r>
              <a:rPr lang="es-ES" dirty="0" err="1">
                <a:solidFill>
                  <a:schemeClr val="bg1"/>
                </a:solidFill>
              </a:rPr>
              <a:t>others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require</a:t>
            </a:r>
            <a:r>
              <a:rPr lang="es-ES" dirty="0">
                <a:solidFill>
                  <a:schemeClr val="bg1"/>
                </a:solidFill>
              </a:rPr>
              <a:t> </a:t>
            </a:r>
            <a:r>
              <a:rPr lang="es-E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trained pipelines</a:t>
            </a:r>
            <a:r>
              <a:rPr lang="es-ES" dirty="0">
                <a:solidFill>
                  <a:schemeClr val="bg1"/>
                </a:solidFill>
              </a:rPr>
              <a:t>  to be load :</a:t>
            </a:r>
            <a:r>
              <a:rPr lang="es-ES" dirty="0" err="1">
                <a:solidFill>
                  <a:schemeClr val="bg1"/>
                </a:solidFill>
              </a:rPr>
              <a:t>Stadistical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language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models</a:t>
            </a:r>
            <a:r>
              <a:rPr lang="es-ES" dirty="0">
                <a:solidFill>
                  <a:schemeClr val="bg1"/>
                </a:solidFill>
              </a:rPr>
              <a:t>  </a:t>
            </a:r>
          </a:p>
          <a:p>
            <a:r>
              <a:rPr lang="es-ES" dirty="0" err="1">
                <a:solidFill>
                  <a:schemeClr val="bg1"/>
                </a:solidFill>
              </a:rPr>
              <a:t>Calling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 </a:t>
            </a:r>
            <a:r>
              <a:rPr lang="es-ES" b="1" dirty="0" err="1">
                <a:solidFill>
                  <a:schemeClr val="bg1"/>
                </a:solidFill>
              </a:rPr>
              <a:t>nlp</a:t>
            </a:r>
            <a:r>
              <a:rPr lang="es-ES" dirty="0">
                <a:solidFill>
                  <a:schemeClr val="bg1"/>
                </a:solidFill>
              </a:rPr>
              <a:t> </a:t>
            </a:r>
            <a:r>
              <a:rPr lang="es-ES" dirty="0" err="1">
                <a:solidFill>
                  <a:schemeClr val="bg1"/>
                </a:solidFill>
              </a:rPr>
              <a:t>object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on</a:t>
            </a:r>
            <a:r>
              <a:rPr lang="es-ES" dirty="0">
                <a:solidFill>
                  <a:schemeClr val="bg1"/>
                </a:solidFill>
              </a:rPr>
              <a:t> a </a:t>
            </a:r>
            <a:r>
              <a:rPr lang="es-ES" dirty="0" err="1">
                <a:solidFill>
                  <a:schemeClr val="bg1"/>
                </a:solidFill>
              </a:rPr>
              <a:t>string</a:t>
            </a:r>
            <a:r>
              <a:rPr lang="es-ES" dirty="0">
                <a:solidFill>
                  <a:schemeClr val="bg1"/>
                </a:solidFill>
              </a:rPr>
              <a:t> of </a:t>
            </a:r>
            <a:r>
              <a:rPr lang="es-ES" dirty="0" err="1">
                <a:solidFill>
                  <a:schemeClr val="bg1"/>
                </a:solidFill>
              </a:rPr>
              <a:t>text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will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return</a:t>
            </a:r>
            <a:r>
              <a:rPr lang="es-ES" dirty="0">
                <a:solidFill>
                  <a:schemeClr val="bg1"/>
                </a:solidFill>
              </a:rPr>
              <a:t> a </a:t>
            </a:r>
            <a:r>
              <a:rPr lang="es-ES" dirty="0" err="1">
                <a:solidFill>
                  <a:schemeClr val="bg1"/>
                </a:solidFill>
              </a:rPr>
              <a:t>processed</a:t>
            </a:r>
            <a:r>
              <a:rPr lang="es-ES" dirty="0">
                <a:solidFill>
                  <a:schemeClr val="bg1"/>
                </a:solidFill>
              </a:rPr>
              <a:t> </a:t>
            </a:r>
            <a:r>
              <a:rPr lang="es-ES" dirty="0" err="1">
                <a:solidFill>
                  <a:schemeClr val="bg1"/>
                </a:solidFill>
              </a:rPr>
              <a:t>Doc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with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all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information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needed</a:t>
            </a:r>
            <a:r>
              <a:rPr lang="es-ES" dirty="0">
                <a:solidFill>
                  <a:schemeClr val="bg1"/>
                </a:solidFill>
              </a:rPr>
              <a:t>.</a:t>
            </a:r>
          </a:p>
          <a:p>
            <a:endParaRPr lang="es-ES" dirty="0">
              <a:solidFill>
                <a:schemeClr val="bg1"/>
              </a:solidFill>
            </a:endParaRPr>
          </a:p>
          <a:p>
            <a:endParaRPr lang="es-ES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https://</a:t>
            </a:r>
            <a:r>
              <a:rPr lang="en-GB" dirty="0" err="1">
                <a:solidFill>
                  <a:schemeClr val="bg1"/>
                </a:solidFill>
              </a:rPr>
              <a:t>spacy.io</a:t>
            </a:r>
            <a:r>
              <a:rPr lang="en-GB" dirty="0">
                <a:solidFill>
                  <a:schemeClr val="bg1"/>
                </a:solidFill>
              </a:rPr>
              <a:t>/usage/spacy-101</a:t>
            </a:r>
          </a:p>
        </p:txBody>
      </p:sp>
    </p:spTree>
    <p:extLst>
      <p:ext uri="{BB962C8B-B14F-4D97-AF65-F5344CB8AC3E}">
        <p14:creationId xmlns:p14="http://schemas.microsoft.com/office/powerpoint/2010/main" val="11541283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3096093-99E3-3B47-A6CB-BB6B775AB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899024"/>
            <a:ext cx="3952461" cy="391494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Spacy </a:t>
            </a:r>
            <a:r>
              <a:rPr lang="en-US" dirty="0" err="1"/>
              <a:t>ARchitecture</a:t>
            </a:r>
            <a:endParaRPr lang="en-US" dirty="0"/>
          </a:p>
        </p:txBody>
      </p:sp>
      <p:pic>
        <p:nvPicPr>
          <p:cNvPr id="4" name="Marcador de contenido 3">
            <a:extLst>
              <a:ext uri="{FF2B5EF4-FFF2-40B4-BE49-F238E27FC236}">
                <a16:creationId xmlns:a16="http://schemas.microsoft.com/office/drawing/2014/main" id="{C9741F7E-6CD9-1E4F-B6B1-46423100251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38360" y="732581"/>
            <a:ext cx="4652772" cy="54102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D8B75661-DC94-4945-B474-FD071754DFB3}"/>
              </a:ext>
            </a:extLst>
          </p:cNvPr>
          <p:cNvSpPr/>
          <p:nvPr/>
        </p:nvSpPr>
        <p:spPr>
          <a:xfrm>
            <a:off x="6838121" y="2856497"/>
            <a:ext cx="3217794" cy="960122"/>
          </a:xfrm>
          <a:prstGeom prst="rect">
            <a:avLst/>
          </a:prstGeom>
          <a:noFill/>
          <a:ln w="66675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BB829094-51E7-BC4B-841F-C2F3C8B1CE16}"/>
              </a:ext>
            </a:extLst>
          </p:cNvPr>
          <p:cNvSpPr txBox="1"/>
          <p:nvPr/>
        </p:nvSpPr>
        <p:spPr>
          <a:xfrm>
            <a:off x="10175614" y="3151892"/>
            <a:ext cx="143123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370885492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270A5A-6956-4F47-8DDB-4BE2D49A25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914557"/>
            <a:ext cx="10872665" cy="705780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Spacy pipeline</a:t>
            </a:r>
          </a:p>
        </p:txBody>
      </p:sp>
      <p:pic>
        <p:nvPicPr>
          <p:cNvPr id="6" name="Marcador de contenido 5">
            <a:extLst>
              <a:ext uri="{FF2B5EF4-FFF2-40B4-BE49-F238E27FC236}">
                <a16:creationId xmlns:a16="http://schemas.microsoft.com/office/drawing/2014/main" id="{3C68AF84-AE4C-E447-B869-035883DC387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 bwMode="auto">
          <a:xfrm>
            <a:off x="800100" y="3203717"/>
            <a:ext cx="10591800" cy="2038921"/>
          </a:xfrm>
          <a:prstGeom prst="rect">
            <a:avLst/>
          </a:prstGeom>
          <a:noFill/>
        </p:spPr>
      </p:pic>
      <p:sp>
        <p:nvSpPr>
          <p:cNvPr id="4" name="AutoShape 4" descr="The processing pipeline">
            <a:extLst>
              <a:ext uri="{FF2B5EF4-FFF2-40B4-BE49-F238E27FC236}">
                <a16:creationId xmlns:a16="http://schemas.microsoft.com/office/drawing/2014/main" id="{8152730E-EEB4-E84E-A636-928A13146C70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9905416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CB86B0-BF78-DE48-9485-1D4C4630D0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77111" y="909638"/>
            <a:ext cx="5014789" cy="1318062"/>
          </a:xfrm>
        </p:spPr>
        <p:txBody>
          <a:bodyPr>
            <a:normAutofit/>
          </a:bodyPr>
          <a:lstStyle/>
          <a:p>
            <a:r>
              <a:rPr lang="en-GB" dirty="0"/>
              <a:t>Tokenization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5F445173-5F3F-1540-8D99-F21F4F771C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100" y="1823954"/>
            <a:ext cx="4976888" cy="3210092"/>
          </a:xfrm>
          <a:prstGeom prst="rect">
            <a:avLst/>
          </a:prstGeom>
        </p:spPr>
      </p:pic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CF0D32CB-FA7B-B54B-B877-F9226130AD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5014" y="2276474"/>
            <a:ext cx="5014790" cy="3885027"/>
          </a:xfrm>
        </p:spPr>
        <p:txBody>
          <a:bodyPr>
            <a:normAutofit/>
          </a:bodyPr>
          <a:lstStyle/>
          <a:p>
            <a:r>
              <a:rPr lang="es-ES" dirty="0" err="1">
                <a:solidFill>
                  <a:schemeClr val="bg1"/>
                </a:solidFill>
              </a:rPr>
              <a:t>Tokenization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is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the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task</a:t>
            </a:r>
            <a:r>
              <a:rPr lang="es-ES" dirty="0">
                <a:solidFill>
                  <a:schemeClr val="bg1"/>
                </a:solidFill>
              </a:rPr>
              <a:t> of </a:t>
            </a:r>
            <a:r>
              <a:rPr lang="es-ES" dirty="0" err="1">
                <a:solidFill>
                  <a:schemeClr val="bg1"/>
                </a:solidFill>
              </a:rPr>
              <a:t>splitting</a:t>
            </a:r>
            <a:r>
              <a:rPr lang="es-ES" dirty="0">
                <a:solidFill>
                  <a:schemeClr val="bg1"/>
                </a:solidFill>
              </a:rPr>
              <a:t> a </a:t>
            </a:r>
            <a:r>
              <a:rPr lang="es-ES" dirty="0" err="1">
                <a:solidFill>
                  <a:schemeClr val="bg1"/>
                </a:solidFill>
              </a:rPr>
              <a:t>text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into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meaningful</a:t>
            </a:r>
            <a:r>
              <a:rPr lang="es-ES" dirty="0">
                <a:solidFill>
                  <a:schemeClr val="bg1"/>
                </a:solidFill>
              </a:rPr>
              <a:t> </a:t>
            </a:r>
            <a:r>
              <a:rPr lang="es-ES" dirty="0" err="1">
                <a:solidFill>
                  <a:schemeClr val="bg1"/>
                </a:solidFill>
              </a:rPr>
              <a:t>segments</a:t>
            </a:r>
            <a:r>
              <a:rPr lang="es-ES" dirty="0">
                <a:solidFill>
                  <a:schemeClr val="bg1"/>
                </a:solidFill>
              </a:rPr>
              <a:t>, </a:t>
            </a:r>
            <a:r>
              <a:rPr lang="es-ES" dirty="0" err="1">
                <a:solidFill>
                  <a:schemeClr val="bg1"/>
                </a:solidFill>
              </a:rPr>
              <a:t>called</a:t>
            </a:r>
            <a:r>
              <a:rPr lang="es-ES" dirty="0">
                <a:solidFill>
                  <a:schemeClr val="bg1"/>
                </a:solidFill>
              </a:rPr>
              <a:t> </a:t>
            </a:r>
            <a:r>
              <a:rPr lang="es-ES" i="1" dirty="0" err="1">
                <a:solidFill>
                  <a:schemeClr val="bg1"/>
                </a:solidFill>
              </a:rPr>
              <a:t>tokens</a:t>
            </a:r>
            <a:endParaRPr lang="es-ES" i="1" dirty="0">
              <a:solidFill>
                <a:schemeClr val="bg1"/>
              </a:solidFill>
            </a:endParaRPr>
          </a:p>
          <a:p>
            <a:pPr lvl="1"/>
            <a:r>
              <a:rPr lang="es-ES" i="1" dirty="0" err="1">
                <a:solidFill>
                  <a:schemeClr val="bg1"/>
                </a:solidFill>
              </a:rPr>
              <a:t>First</a:t>
            </a:r>
            <a:r>
              <a:rPr lang="es-ES" i="1" dirty="0">
                <a:solidFill>
                  <a:schemeClr val="bg1"/>
                </a:solidFill>
              </a:rPr>
              <a:t> </a:t>
            </a:r>
            <a:r>
              <a:rPr lang="es-ES" i="1" dirty="0" err="1">
                <a:solidFill>
                  <a:schemeClr val="bg1"/>
                </a:solidFill>
              </a:rPr>
              <a:t>text.Split</a:t>
            </a:r>
            <a:r>
              <a:rPr lang="es-ES" i="1" dirty="0">
                <a:solidFill>
                  <a:schemeClr val="bg1"/>
                </a:solidFill>
              </a:rPr>
              <a:t>(‘’)</a:t>
            </a:r>
          </a:p>
          <a:p>
            <a:pPr lvl="1"/>
            <a:r>
              <a:rPr lang="es-ES" i="1" dirty="0" err="1">
                <a:solidFill>
                  <a:schemeClr val="bg1"/>
                </a:solidFill>
              </a:rPr>
              <a:t>Check</a:t>
            </a:r>
            <a:r>
              <a:rPr lang="es-ES" i="1" dirty="0">
                <a:solidFill>
                  <a:schemeClr val="bg1"/>
                </a:solidFill>
              </a:rPr>
              <a:t> </a:t>
            </a:r>
            <a:r>
              <a:rPr lang="es-ES" i="1" dirty="0" err="1">
                <a:solidFill>
                  <a:schemeClr val="bg1"/>
                </a:solidFill>
              </a:rPr>
              <a:t>tokenizer</a:t>
            </a:r>
            <a:r>
              <a:rPr lang="es-ES" i="1" dirty="0">
                <a:solidFill>
                  <a:schemeClr val="bg1"/>
                </a:solidFill>
              </a:rPr>
              <a:t> </a:t>
            </a:r>
            <a:r>
              <a:rPr lang="es-ES" i="1" dirty="0" err="1">
                <a:solidFill>
                  <a:schemeClr val="bg1"/>
                </a:solidFill>
              </a:rPr>
              <a:t>excception</a:t>
            </a:r>
            <a:r>
              <a:rPr lang="es-ES" i="1" dirty="0">
                <a:solidFill>
                  <a:schemeClr val="bg1"/>
                </a:solidFill>
              </a:rPr>
              <a:t> rules</a:t>
            </a:r>
          </a:p>
          <a:p>
            <a:pPr lvl="1"/>
            <a:r>
              <a:rPr lang="es-ES" i="1" dirty="0">
                <a:solidFill>
                  <a:schemeClr val="bg1"/>
                </a:solidFill>
              </a:rPr>
              <a:t>Split off a </a:t>
            </a:r>
            <a:r>
              <a:rPr lang="es-ES" i="1" dirty="0" err="1">
                <a:solidFill>
                  <a:schemeClr val="bg1"/>
                </a:solidFill>
              </a:rPr>
              <a:t>prefix,sffix</a:t>
            </a:r>
            <a:r>
              <a:rPr lang="es-ES" i="1" dirty="0">
                <a:solidFill>
                  <a:schemeClr val="bg1"/>
                </a:solidFill>
              </a:rPr>
              <a:t> </a:t>
            </a:r>
            <a:r>
              <a:rPr lang="es-ES" i="1" dirty="0" err="1">
                <a:solidFill>
                  <a:schemeClr val="bg1"/>
                </a:solidFill>
              </a:rPr>
              <a:t>or</a:t>
            </a:r>
            <a:r>
              <a:rPr lang="es-ES" i="1" dirty="0">
                <a:solidFill>
                  <a:schemeClr val="bg1"/>
                </a:solidFill>
              </a:rPr>
              <a:t> </a:t>
            </a:r>
            <a:r>
              <a:rPr lang="es-ES" i="1" dirty="0" err="1">
                <a:solidFill>
                  <a:schemeClr val="bg1"/>
                </a:solidFill>
              </a:rPr>
              <a:t>infix</a:t>
            </a:r>
            <a:r>
              <a:rPr lang="es-ES" i="1" dirty="0">
                <a:solidFill>
                  <a:schemeClr val="bg1"/>
                </a:solidFill>
              </a:rPr>
              <a:t> </a:t>
            </a:r>
            <a:r>
              <a:rPr lang="es-ES" i="1" dirty="0" err="1">
                <a:solidFill>
                  <a:schemeClr val="bg1"/>
                </a:solidFill>
              </a:rPr>
              <a:t>if</a:t>
            </a:r>
            <a:r>
              <a:rPr lang="es-ES" i="1" dirty="0">
                <a:solidFill>
                  <a:schemeClr val="bg1"/>
                </a:solidFill>
              </a:rPr>
              <a:t> </a:t>
            </a:r>
            <a:r>
              <a:rPr lang="es-ES" i="1" dirty="0" err="1">
                <a:solidFill>
                  <a:schemeClr val="bg1"/>
                </a:solidFill>
              </a:rPr>
              <a:t>it</a:t>
            </a:r>
            <a:r>
              <a:rPr lang="es-ES" i="1" dirty="0">
                <a:solidFill>
                  <a:schemeClr val="bg1"/>
                </a:solidFill>
              </a:rPr>
              <a:t> </a:t>
            </a:r>
            <a:r>
              <a:rPr lang="es-ES" i="1" dirty="0" err="1">
                <a:solidFill>
                  <a:schemeClr val="bg1"/>
                </a:solidFill>
              </a:rPr>
              <a:t>is</a:t>
            </a:r>
            <a:r>
              <a:rPr lang="es-ES" i="1" dirty="0">
                <a:solidFill>
                  <a:schemeClr val="bg1"/>
                </a:solidFill>
              </a:rPr>
              <a:t> posible.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8259125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3B7E749-9ADF-9C43-8B06-71E17E4FA9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Modify Tokenization Rules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F630D72-5BF6-1847-ADC0-651B0CD431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from </a:t>
            </a:r>
            <a:r>
              <a:rPr lang="en-GB" dirty="0" err="1">
                <a:solidFill>
                  <a:schemeClr val="bg1"/>
                </a:solidFill>
                <a:latin typeface="Courier" pitchFamily="2" charset="0"/>
              </a:rPr>
              <a:t>spacy.symbols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 import ORTH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doc = </a:t>
            </a:r>
            <a:r>
              <a:rPr lang="en-GB" dirty="0" err="1">
                <a:solidFill>
                  <a:schemeClr val="bg1"/>
                </a:solidFill>
                <a:latin typeface="Courier" pitchFamily="2" charset="0"/>
              </a:rPr>
              <a:t>nlp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("</a:t>
            </a:r>
            <a:r>
              <a:rPr lang="en-GB" dirty="0" err="1">
                <a:solidFill>
                  <a:schemeClr val="bg1"/>
                </a:solidFill>
                <a:latin typeface="Courier" pitchFamily="2" charset="0"/>
              </a:rPr>
              <a:t>gimme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 that")  # phrase to tokenize</a:t>
            </a:r>
          </a:p>
          <a:p>
            <a:pPr marL="0" indent="0">
              <a:buNone/>
            </a:pP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print([</a:t>
            </a:r>
            <a:r>
              <a:rPr lang="en-GB" dirty="0" err="1">
                <a:solidFill>
                  <a:schemeClr val="bg1"/>
                </a:solidFill>
                <a:latin typeface="Courier" pitchFamily="2" charset="0"/>
              </a:rPr>
              <a:t>w.text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 for w in doc])  # ['</a:t>
            </a:r>
            <a:r>
              <a:rPr lang="en-GB" dirty="0" err="1">
                <a:solidFill>
                  <a:schemeClr val="bg1"/>
                </a:solidFill>
                <a:latin typeface="Courier" pitchFamily="2" charset="0"/>
              </a:rPr>
              <a:t>gimme</a:t>
            </a:r>
            <a:r>
              <a:rPr lang="en-GB" dirty="0">
                <a:solidFill>
                  <a:schemeClr val="bg1"/>
                </a:solidFill>
                <a:latin typeface="Courier" pitchFamily="2" charset="0"/>
              </a:rPr>
              <a:t>', 'that']</a:t>
            </a:r>
          </a:p>
          <a:p>
            <a:pPr marL="0" indent="0">
              <a:buNone/>
            </a:pPr>
            <a:r>
              <a:rPr lang="en-GB" b="1" dirty="0">
                <a:solidFill>
                  <a:schemeClr val="bg1"/>
                </a:solidFill>
              </a:rPr>
              <a:t># Add special case rule</a:t>
            </a:r>
          </a:p>
          <a:p>
            <a:pPr marL="0" indent="0">
              <a:buNone/>
            </a:pPr>
            <a:r>
              <a:rPr lang="en-GB" sz="2100" dirty="0" err="1">
                <a:solidFill>
                  <a:schemeClr val="bg1"/>
                </a:solidFill>
                <a:latin typeface="Courier" pitchFamily="2" charset="0"/>
              </a:rPr>
              <a:t>special_case</a:t>
            </a:r>
            <a:r>
              <a:rPr lang="en-GB" sz="2100" dirty="0">
                <a:solidFill>
                  <a:schemeClr val="bg1"/>
                </a:solidFill>
                <a:latin typeface="Courier" pitchFamily="2" charset="0"/>
              </a:rPr>
              <a:t> = [{ORTH: "</a:t>
            </a:r>
            <a:r>
              <a:rPr lang="en-GB" sz="2100" dirty="0" err="1">
                <a:solidFill>
                  <a:schemeClr val="bg1"/>
                </a:solidFill>
                <a:latin typeface="Courier" pitchFamily="2" charset="0"/>
              </a:rPr>
              <a:t>gim</a:t>
            </a:r>
            <a:r>
              <a:rPr lang="en-GB" sz="2100" dirty="0">
                <a:solidFill>
                  <a:schemeClr val="bg1"/>
                </a:solidFill>
                <a:latin typeface="Courier" pitchFamily="2" charset="0"/>
              </a:rPr>
              <a:t>"}, {ORTH: "me"}]</a:t>
            </a:r>
          </a:p>
          <a:p>
            <a:pPr marL="0" indent="0">
              <a:buNone/>
            </a:pPr>
            <a:r>
              <a:rPr lang="en-GB" sz="2100" dirty="0" err="1">
                <a:solidFill>
                  <a:schemeClr val="bg1"/>
                </a:solidFill>
                <a:latin typeface="Courier" pitchFamily="2" charset="0"/>
              </a:rPr>
              <a:t>nlp.tokenizer.add_special_case</a:t>
            </a:r>
            <a:r>
              <a:rPr lang="en-GB" sz="2100" dirty="0">
                <a:solidFill>
                  <a:schemeClr val="bg1"/>
                </a:solidFill>
                <a:latin typeface="Courier" pitchFamily="2" charset="0"/>
              </a:rPr>
              <a:t>("</a:t>
            </a:r>
            <a:r>
              <a:rPr lang="en-GB" sz="2100" dirty="0" err="1">
                <a:solidFill>
                  <a:schemeClr val="bg1"/>
                </a:solidFill>
                <a:latin typeface="Courier" pitchFamily="2" charset="0"/>
              </a:rPr>
              <a:t>gimme</a:t>
            </a:r>
            <a:r>
              <a:rPr lang="en-GB" sz="2100" dirty="0">
                <a:solidFill>
                  <a:schemeClr val="bg1"/>
                </a:solidFill>
                <a:latin typeface="Courier" pitchFamily="2" charset="0"/>
              </a:rPr>
              <a:t>", </a:t>
            </a:r>
            <a:r>
              <a:rPr lang="en-GB" sz="2100" dirty="0" err="1">
                <a:solidFill>
                  <a:schemeClr val="bg1"/>
                </a:solidFill>
                <a:latin typeface="Courier" pitchFamily="2" charset="0"/>
              </a:rPr>
              <a:t>special_case</a:t>
            </a:r>
            <a:r>
              <a:rPr lang="en-GB" sz="2100" dirty="0">
                <a:solidFill>
                  <a:schemeClr val="bg1"/>
                </a:solidFill>
                <a:latin typeface="Courier" pitchFamily="2" charset="0"/>
              </a:rPr>
              <a:t>)</a:t>
            </a:r>
          </a:p>
          <a:p>
            <a:pPr marL="0" indent="0">
              <a:buNone/>
            </a:pPr>
            <a:r>
              <a:rPr lang="en-GB" sz="2100" dirty="0">
                <a:solidFill>
                  <a:schemeClr val="bg1"/>
                </a:solidFill>
                <a:latin typeface="Courier" pitchFamily="2" charset="0"/>
              </a:rPr>
              <a:t># Check new tokenization</a:t>
            </a:r>
          </a:p>
          <a:p>
            <a:pPr marL="0" indent="0">
              <a:buNone/>
            </a:pPr>
            <a:r>
              <a:rPr lang="en-GB" sz="2100" dirty="0">
                <a:solidFill>
                  <a:schemeClr val="bg1"/>
                </a:solidFill>
                <a:latin typeface="Courier" pitchFamily="2" charset="0"/>
              </a:rPr>
              <a:t>print([</a:t>
            </a:r>
            <a:r>
              <a:rPr lang="en-GB" sz="2100" dirty="0" err="1">
                <a:solidFill>
                  <a:schemeClr val="bg1"/>
                </a:solidFill>
                <a:latin typeface="Courier" pitchFamily="2" charset="0"/>
              </a:rPr>
              <a:t>w.text</a:t>
            </a:r>
            <a:r>
              <a:rPr lang="en-GB" sz="2100" dirty="0">
                <a:solidFill>
                  <a:schemeClr val="bg1"/>
                </a:solidFill>
                <a:latin typeface="Courier" pitchFamily="2" charset="0"/>
              </a:rPr>
              <a:t> for w in </a:t>
            </a:r>
            <a:r>
              <a:rPr lang="en-GB" sz="2100" dirty="0" err="1">
                <a:solidFill>
                  <a:schemeClr val="bg1"/>
                </a:solidFill>
                <a:latin typeface="Courier" pitchFamily="2" charset="0"/>
              </a:rPr>
              <a:t>nlp</a:t>
            </a:r>
            <a:r>
              <a:rPr lang="en-GB" sz="2100" dirty="0">
                <a:solidFill>
                  <a:schemeClr val="bg1"/>
                </a:solidFill>
                <a:latin typeface="Courier" pitchFamily="2" charset="0"/>
              </a:rPr>
              <a:t>("</a:t>
            </a:r>
            <a:r>
              <a:rPr lang="en-GB" sz="2100" dirty="0" err="1">
                <a:solidFill>
                  <a:schemeClr val="bg1"/>
                </a:solidFill>
                <a:latin typeface="Courier" pitchFamily="2" charset="0"/>
              </a:rPr>
              <a:t>gimme</a:t>
            </a:r>
            <a:r>
              <a:rPr lang="en-GB" sz="2100" dirty="0">
                <a:solidFill>
                  <a:schemeClr val="bg1"/>
                </a:solidFill>
                <a:latin typeface="Courier" pitchFamily="2" charset="0"/>
              </a:rPr>
              <a:t> that")])  # ['</a:t>
            </a:r>
            <a:r>
              <a:rPr lang="en-GB" sz="2100" dirty="0" err="1">
                <a:solidFill>
                  <a:schemeClr val="bg1"/>
                </a:solidFill>
                <a:latin typeface="Courier" pitchFamily="2" charset="0"/>
              </a:rPr>
              <a:t>gim</a:t>
            </a:r>
            <a:r>
              <a:rPr lang="en-GB" sz="2100" dirty="0">
                <a:solidFill>
                  <a:schemeClr val="bg1"/>
                </a:solidFill>
                <a:latin typeface="Courier" pitchFamily="2" charset="0"/>
              </a:rPr>
              <a:t>', 'me', 'that']</a:t>
            </a:r>
          </a:p>
        </p:txBody>
      </p:sp>
      <p:sp>
        <p:nvSpPr>
          <p:cNvPr id="4" name="AutoShape 2" descr="Library architecture">
            <a:extLst>
              <a:ext uri="{FF2B5EF4-FFF2-40B4-BE49-F238E27FC236}">
                <a16:creationId xmlns:a16="http://schemas.microsoft.com/office/drawing/2014/main" id="{9C334690-BA9C-6C4E-9A75-A9073CB30C2F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6416828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8F94-B561-7A47-B100-54FD013EC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</a:t>
            </a:r>
            <a:br>
              <a:rPr lang="en-US" dirty="0"/>
            </a:br>
            <a:r>
              <a:rPr lang="en-US" dirty="0"/>
              <a:t>YOU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49E9CCB-5959-444F-ABE5-C3C841F5462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sros@scc.uned.es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954368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480620E-E91E-0D4F-B213-CC6920FED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8012" y="1297571"/>
            <a:ext cx="3660776" cy="4404064"/>
          </a:xfrm>
        </p:spPr>
        <p:txBody>
          <a:bodyPr>
            <a:normAutofit/>
          </a:bodyPr>
          <a:lstStyle/>
          <a:p>
            <a:r>
              <a:rPr lang="en-GB"/>
              <a:t>Popular Analytical Approaches to DH</a:t>
            </a:r>
            <a:br>
              <a:rPr lang="en-GB"/>
            </a:br>
            <a:br>
              <a:rPr lang="en-GB" sz="1200"/>
            </a:br>
            <a:br>
              <a:rPr lang="en-GB" sz="1200"/>
            </a:br>
            <a:br>
              <a:rPr lang="en-GB" sz="1200"/>
            </a:br>
            <a:br>
              <a:rPr lang="en-GB" sz="1200"/>
            </a:br>
            <a:br>
              <a:rPr lang="en-GB" sz="1200"/>
            </a:br>
            <a:br>
              <a:rPr lang="en-GB" sz="1200"/>
            </a:br>
            <a:br>
              <a:rPr lang="en-GB" sz="1200"/>
            </a:br>
            <a:r>
              <a:rPr lang="en-GB" sz="1200"/>
              <a:t>*</a:t>
            </a:r>
            <a:r>
              <a:rPr lang="en-GB" sz="1300"/>
              <a:t>guide to Programming for the Digital Humanities, Kokensparger, B</a:t>
            </a:r>
            <a:r>
              <a:rPr lang="en-GB"/>
              <a:t>.</a:t>
            </a:r>
            <a:br>
              <a:rPr lang="en-GB"/>
            </a:br>
            <a:endParaRPr lang="en-GB" sz="1200" dirty="0"/>
          </a:p>
        </p:txBody>
      </p:sp>
      <p:graphicFrame>
        <p:nvGraphicFramePr>
          <p:cNvPr id="5" name="Marcador de contenido 2">
            <a:extLst>
              <a:ext uri="{FF2B5EF4-FFF2-40B4-BE49-F238E27FC236}">
                <a16:creationId xmlns:a16="http://schemas.microsoft.com/office/drawing/2014/main" id="{CDB0D7E1-1B55-49D5-BD4D-9B12DCD4D68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6594779"/>
              </p:ext>
            </p:extLst>
          </p:nvPr>
        </p:nvGraphicFramePr>
        <p:xfrm>
          <a:off x="4876800" y="1066801"/>
          <a:ext cx="6581776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43937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AA51D2-B94A-2443-8198-A094AC032D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3424" y="908048"/>
            <a:ext cx="3660776" cy="4404064"/>
          </a:xfrm>
        </p:spPr>
        <p:txBody>
          <a:bodyPr>
            <a:normAutofit/>
          </a:bodyPr>
          <a:lstStyle/>
          <a:p>
            <a:r>
              <a:rPr lang="en-GB" dirty="0"/>
              <a:t>Outcomes</a:t>
            </a:r>
          </a:p>
        </p:txBody>
      </p:sp>
      <p:graphicFrame>
        <p:nvGraphicFramePr>
          <p:cNvPr id="16" name="Marcador de contenido 2">
            <a:extLst>
              <a:ext uri="{FF2B5EF4-FFF2-40B4-BE49-F238E27FC236}">
                <a16:creationId xmlns:a16="http://schemas.microsoft.com/office/drawing/2014/main" id="{DE30C2BE-A961-4B7D-975B-9D1306F22304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4876800" y="1066801"/>
          <a:ext cx="6581776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20921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A7B95DA-2C2B-AA44-AAE4-79D9AAED94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/>
          </a:bodyPr>
          <a:lstStyle/>
          <a:p>
            <a:r>
              <a:rPr lang="en-GB" dirty="0"/>
              <a:t>NOTEBOOK FRAMEWORKS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F64D3F14-3F51-C344-8F10-48CA95B6FE2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GB" sz="1900" dirty="0">
                <a:solidFill>
                  <a:schemeClr val="bg1"/>
                </a:solidFill>
              </a:rPr>
              <a:t>Definition:  </a:t>
            </a:r>
            <a:r>
              <a:rPr lang="es-ES" sz="1900" dirty="0" err="1">
                <a:solidFill>
                  <a:schemeClr val="bg1"/>
                </a:solidFill>
              </a:rPr>
              <a:t>Jupyter</a:t>
            </a:r>
            <a:r>
              <a:rPr lang="es-ES" sz="1900" dirty="0">
                <a:solidFill>
                  <a:schemeClr val="bg1"/>
                </a:solidFill>
              </a:rPr>
              <a:t> </a:t>
            </a:r>
            <a:r>
              <a:rPr lang="es-ES" sz="1900" dirty="0">
                <a:solidFill>
                  <a:schemeClr val="bg1"/>
                </a:solidFill>
                <a:hlinkClick r:id="rId2" tooltip="Notebook interface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Notebook</a:t>
            </a:r>
            <a:r>
              <a:rPr lang="es-ES" sz="1900" dirty="0">
                <a:solidFill>
                  <a:schemeClr val="bg1"/>
                </a:solidFill>
              </a:rPr>
              <a:t> (</a:t>
            </a:r>
            <a:r>
              <a:rPr lang="es-ES" sz="1900" dirty="0" err="1">
                <a:solidFill>
                  <a:schemeClr val="bg1"/>
                </a:solidFill>
              </a:rPr>
              <a:t>formerly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IPython</a:t>
            </a:r>
            <a:r>
              <a:rPr lang="es-ES" sz="1900" dirty="0">
                <a:solidFill>
                  <a:schemeClr val="bg1"/>
                </a:solidFill>
              </a:rPr>
              <a:t> Notebooks) </a:t>
            </a:r>
            <a:r>
              <a:rPr lang="es-ES" sz="1900" dirty="0" err="1">
                <a:solidFill>
                  <a:schemeClr val="bg1"/>
                </a:solidFill>
              </a:rPr>
              <a:t>is</a:t>
            </a:r>
            <a:r>
              <a:rPr lang="es-ES" sz="1900" dirty="0">
                <a:solidFill>
                  <a:schemeClr val="bg1"/>
                </a:solidFill>
              </a:rPr>
              <a:t> a </a:t>
            </a:r>
            <a:r>
              <a:rPr lang="es-ES" sz="1900" dirty="0">
                <a:solidFill>
                  <a:schemeClr val="bg1"/>
                </a:solidFill>
                <a:hlinkClick r:id="rId3" tooltip="Rich Internet applicati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web-based interactive</a:t>
            </a:r>
            <a:r>
              <a:rPr lang="es-ES" sz="1900" dirty="0">
                <a:solidFill>
                  <a:schemeClr val="bg1"/>
                </a:solidFill>
              </a:rPr>
              <a:t> </a:t>
            </a:r>
            <a:r>
              <a:rPr lang="es-ES" sz="1900" dirty="0" err="1">
                <a:solidFill>
                  <a:schemeClr val="bg1"/>
                </a:solidFill>
              </a:rPr>
              <a:t>computational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environment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for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creating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Jupyter</a:t>
            </a:r>
            <a:r>
              <a:rPr lang="es-ES" sz="1900" dirty="0">
                <a:solidFill>
                  <a:schemeClr val="bg1"/>
                </a:solidFill>
              </a:rPr>
              <a:t> notebook </a:t>
            </a:r>
            <a:r>
              <a:rPr lang="es-ES" sz="1900" dirty="0" err="1">
                <a:solidFill>
                  <a:schemeClr val="bg1"/>
                </a:solidFill>
              </a:rPr>
              <a:t>document</a:t>
            </a:r>
            <a:r>
              <a:rPr lang="es-ES" sz="1900" dirty="0">
                <a:solidFill>
                  <a:schemeClr val="bg1"/>
                </a:solidFill>
              </a:rPr>
              <a:t>.</a:t>
            </a:r>
          </a:p>
          <a:p>
            <a:pPr>
              <a:lnSpc>
                <a:spcPct val="110000"/>
              </a:lnSpc>
            </a:pPr>
            <a:r>
              <a:rPr lang="es-ES" sz="1900" dirty="0">
                <a:solidFill>
                  <a:schemeClr val="bg1"/>
                </a:solidFill>
              </a:rPr>
              <a:t> A </a:t>
            </a:r>
            <a:r>
              <a:rPr lang="es-ES" sz="1900" dirty="0" err="1">
                <a:solidFill>
                  <a:schemeClr val="bg1"/>
                </a:solidFill>
              </a:rPr>
              <a:t>Jupyter</a:t>
            </a:r>
            <a:r>
              <a:rPr lang="es-ES" sz="1900" dirty="0">
                <a:solidFill>
                  <a:schemeClr val="bg1"/>
                </a:solidFill>
              </a:rPr>
              <a:t> Notebook </a:t>
            </a:r>
            <a:r>
              <a:rPr lang="es-ES" sz="1900" dirty="0" err="1">
                <a:solidFill>
                  <a:schemeClr val="bg1"/>
                </a:solidFill>
              </a:rPr>
              <a:t>document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is</a:t>
            </a:r>
            <a:r>
              <a:rPr lang="es-ES" sz="1900" dirty="0">
                <a:solidFill>
                  <a:schemeClr val="bg1"/>
                </a:solidFill>
              </a:rPr>
              <a:t> a </a:t>
            </a:r>
            <a:r>
              <a:rPr lang="es-ES" sz="1900" dirty="0">
                <a:solidFill>
                  <a:schemeClr val="bg1"/>
                </a:solidFill>
                <a:hlinkClick r:id="rId4" tooltip="JSO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JSON</a:t>
            </a:r>
            <a:r>
              <a:rPr lang="es-ES" sz="1900" dirty="0">
                <a:solidFill>
                  <a:schemeClr val="bg1"/>
                </a:solidFill>
              </a:rPr>
              <a:t> </a:t>
            </a:r>
            <a:r>
              <a:rPr lang="es-ES" sz="1900" dirty="0" err="1">
                <a:solidFill>
                  <a:schemeClr val="bg1"/>
                </a:solidFill>
              </a:rPr>
              <a:t>document</a:t>
            </a:r>
            <a:r>
              <a:rPr lang="es-ES" sz="1900" dirty="0">
                <a:solidFill>
                  <a:schemeClr val="bg1"/>
                </a:solidFill>
              </a:rPr>
              <a:t>, </a:t>
            </a:r>
            <a:r>
              <a:rPr lang="es-ES" sz="1900" dirty="0" err="1">
                <a:solidFill>
                  <a:schemeClr val="bg1"/>
                </a:solidFill>
              </a:rPr>
              <a:t>following</a:t>
            </a:r>
            <a:r>
              <a:rPr lang="es-ES" sz="1900" dirty="0">
                <a:solidFill>
                  <a:schemeClr val="bg1"/>
                </a:solidFill>
              </a:rPr>
              <a:t> a </a:t>
            </a:r>
            <a:r>
              <a:rPr lang="es-ES" sz="1900" dirty="0" err="1">
                <a:solidFill>
                  <a:schemeClr val="bg1"/>
                </a:solidFill>
              </a:rPr>
              <a:t>versioned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schema</a:t>
            </a:r>
            <a:r>
              <a:rPr lang="es-ES" sz="1900" dirty="0">
                <a:solidFill>
                  <a:schemeClr val="bg1"/>
                </a:solidFill>
              </a:rPr>
              <a:t>, </a:t>
            </a:r>
            <a:r>
              <a:rPr lang="es-ES" sz="1900" dirty="0" err="1">
                <a:solidFill>
                  <a:schemeClr val="bg1"/>
                </a:solidFill>
              </a:rPr>
              <a:t>containing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an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ordered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list</a:t>
            </a:r>
            <a:r>
              <a:rPr lang="es-ES" sz="1900" dirty="0">
                <a:solidFill>
                  <a:schemeClr val="bg1"/>
                </a:solidFill>
              </a:rPr>
              <a:t> of input/output </a:t>
            </a:r>
            <a:r>
              <a:rPr lang="es-ES" sz="1900" dirty="0" err="1">
                <a:solidFill>
                  <a:schemeClr val="bg1"/>
                </a:solidFill>
              </a:rPr>
              <a:t>cells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which</a:t>
            </a:r>
            <a:r>
              <a:rPr lang="es-ES" sz="1900" dirty="0">
                <a:solidFill>
                  <a:schemeClr val="bg1"/>
                </a:solidFill>
              </a:rPr>
              <a:t> can </a:t>
            </a:r>
            <a:r>
              <a:rPr lang="es-ES" sz="1900" dirty="0" err="1">
                <a:solidFill>
                  <a:schemeClr val="bg1"/>
                </a:solidFill>
              </a:rPr>
              <a:t>contain</a:t>
            </a:r>
            <a:r>
              <a:rPr lang="es-ES" sz="1900" dirty="0">
                <a:solidFill>
                  <a:schemeClr val="bg1"/>
                </a:solidFill>
              </a:rPr>
              <a:t>:</a:t>
            </a:r>
          </a:p>
          <a:p>
            <a:pPr lvl="1">
              <a:lnSpc>
                <a:spcPct val="110000"/>
              </a:lnSpc>
            </a:pPr>
            <a:r>
              <a:rPr lang="es-ES" sz="1700" dirty="0">
                <a:solidFill>
                  <a:schemeClr val="bg1"/>
                </a:solidFill>
              </a:rPr>
              <a:t> </a:t>
            </a:r>
            <a:r>
              <a:rPr lang="es-ES" sz="1700" dirty="0" err="1">
                <a:solidFill>
                  <a:schemeClr val="bg1"/>
                </a:solidFill>
              </a:rPr>
              <a:t>code</a:t>
            </a:r>
            <a:r>
              <a:rPr lang="es-ES" sz="1700" dirty="0">
                <a:solidFill>
                  <a:schemeClr val="bg1"/>
                </a:solidFill>
              </a:rPr>
              <a:t>, </a:t>
            </a:r>
          </a:p>
          <a:p>
            <a:pPr lvl="1">
              <a:lnSpc>
                <a:spcPct val="110000"/>
              </a:lnSpc>
            </a:pPr>
            <a:r>
              <a:rPr lang="es-ES" sz="1700" dirty="0" err="1">
                <a:solidFill>
                  <a:schemeClr val="bg1"/>
                </a:solidFill>
              </a:rPr>
              <a:t>text</a:t>
            </a:r>
            <a:r>
              <a:rPr lang="es-ES" sz="1700" dirty="0">
                <a:solidFill>
                  <a:schemeClr val="bg1"/>
                </a:solidFill>
              </a:rPr>
              <a:t> (</a:t>
            </a:r>
            <a:r>
              <a:rPr lang="es-ES" sz="1700" dirty="0" err="1">
                <a:solidFill>
                  <a:schemeClr val="bg1"/>
                </a:solidFill>
              </a:rPr>
              <a:t>using</a:t>
            </a:r>
            <a:r>
              <a:rPr lang="es-ES" sz="1700" dirty="0">
                <a:solidFill>
                  <a:schemeClr val="bg1"/>
                </a:solidFill>
              </a:rPr>
              <a:t> </a:t>
            </a:r>
            <a:r>
              <a:rPr lang="es-ES" sz="1700" dirty="0">
                <a:solidFill>
                  <a:schemeClr val="bg1"/>
                </a:solidFill>
                <a:hlinkClick r:id="rId5" tooltip="Markdown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Markdown</a:t>
            </a:r>
            <a:r>
              <a:rPr lang="es-ES" sz="1700" dirty="0">
                <a:solidFill>
                  <a:schemeClr val="bg1"/>
                </a:solidFill>
              </a:rPr>
              <a:t>), </a:t>
            </a:r>
          </a:p>
          <a:p>
            <a:pPr lvl="1">
              <a:lnSpc>
                <a:spcPct val="110000"/>
              </a:lnSpc>
            </a:pPr>
            <a:r>
              <a:rPr lang="es-ES" sz="1700" dirty="0" err="1">
                <a:solidFill>
                  <a:schemeClr val="bg1"/>
                </a:solidFill>
              </a:rPr>
              <a:t>mathematics</a:t>
            </a:r>
            <a:r>
              <a:rPr lang="es-ES" sz="1700" dirty="0">
                <a:solidFill>
                  <a:schemeClr val="bg1"/>
                </a:solidFill>
              </a:rPr>
              <a:t>, </a:t>
            </a:r>
          </a:p>
          <a:p>
            <a:pPr lvl="1">
              <a:lnSpc>
                <a:spcPct val="110000"/>
              </a:lnSpc>
            </a:pPr>
            <a:r>
              <a:rPr lang="es-ES" sz="1700" dirty="0" err="1">
                <a:solidFill>
                  <a:schemeClr val="bg1"/>
                </a:solidFill>
              </a:rPr>
              <a:t>plots</a:t>
            </a:r>
            <a:r>
              <a:rPr lang="es-ES" sz="1700" dirty="0">
                <a:solidFill>
                  <a:schemeClr val="bg1"/>
                </a:solidFill>
              </a:rPr>
              <a:t> and </a:t>
            </a:r>
            <a:r>
              <a:rPr lang="es-ES" sz="1700" dirty="0" err="1">
                <a:solidFill>
                  <a:schemeClr val="bg1"/>
                </a:solidFill>
              </a:rPr>
              <a:t>rich</a:t>
            </a:r>
            <a:r>
              <a:rPr lang="es-ES" sz="1700" dirty="0">
                <a:solidFill>
                  <a:schemeClr val="bg1"/>
                </a:solidFill>
              </a:rPr>
              <a:t> media</a:t>
            </a:r>
          </a:p>
          <a:p>
            <a:pPr>
              <a:lnSpc>
                <a:spcPct val="110000"/>
              </a:lnSpc>
            </a:pPr>
            <a:r>
              <a:rPr lang="es-ES" sz="1900" dirty="0">
                <a:solidFill>
                  <a:schemeClr val="bg1"/>
                </a:solidFill>
              </a:rPr>
              <a:t>File </a:t>
            </a:r>
            <a:r>
              <a:rPr lang="es-ES" sz="1900" dirty="0" err="1">
                <a:solidFill>
                  <a:schemeClr val="bg1"/>
                </a:solidFill>
              </a:rPr>
              <a:t>usually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ending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with</a:t>
            </a:r>
            <a:r>
              <a:rPr lang="es-ES" sz="1900" dirty="0">
                <a:solidFill>
                  <a:schemeClr val="bg1"/>
                </a:solidFill>
              </a:rPr>
              <a:t> </a:t>
            </a:r>
            <a:r>
              <a:rPr lang="es-ES" sz="1900" dirty="0" err="1">
                <a:solidFill>
                  <a:schemeClr val="bg1"/>
                </a:solidFill>
              </a:rPr>
              <a:t>the</a:t>
            </a:r>
            <a:r>
              <a:rPr lang="es-ES" sz="1900" dirty="0">
                <a:solidFill>
                  <a:schemeClr val="bg1"/>
                </a:solidFill>
              </a:rPr>
              <a:t> ".</a:t>
            </a:r>
            <a:r>
              <a:rPr lang="es-ES" sz="1900" dirty="0" err="1">
                <a:solidFill>
                  <a:schemeClr val="bg1"/>
                </a:solidFill>
              </a:rPr>
              <a:t>ipynb</a:t>
            </a:r>
            <a:r>
              <a:rPr lang="es-ES" sz="1900" dirty="0">
                <a:solidFill>
                  <a:schemeClr val="bg1"/>
                </a:solidFill>
              </a:rPr>
              <a:t>" </a:t>
            </a:r>
            <a:r>
              <a:rPr lang="es-ES" sz="1900" dirty="0" err="1">
                <a:solidFill>
                  <a:schemeClr val="bg1"/>
                </a:solidFill>
              </a:rPr>
              <a:t>extension</a:t>
            </a:r>
            <a:r>
              <a:rPr lang="es-ES" sz="1900" dirty="0">
                <a:solidFill>
                  <a:schemeClr val="bg1"/>
                </a:solidFill>
              </a:rPr>
              <a:t>.</a:t>
            </a:r>
          </a:p>
          <a:p>
            <a:pPr marL="0" indent="0">
              <a:lnSpc>
                <a:spcPct val="110000"/>
              </a:lnSpc>
              <a:buNone/>
            </a:pPr>
            <a:br>
              <a:rPr lang="es-ES" sz="1900" dirty="0">
                <a:solidFill>
                  <a:schemeClr val="bg1"/>
                </a:solidFill>
              </a:rPr>
            </a:br>
            <a:endParaRPr lang="en-GB" sz="1900" dirty="0">
              <a:solidFill>
                <a:schemeClr val="bg1"/>
              </a:solidFill>
            </a:endParaRPr>
          </a:p>
        </p:txBody>
      </p:sp>
      <p:pic>
        <p:nvPicPr>
          <p:cNvPr id="6" name="Imagen 5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655EC64-9CC4-9D46-BB85-6DC0721458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3236" y="556591"/>
            <a:ext cx="5494755" cy="5577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7247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8FDB14-22EC-C140-8B43-06A8A4ABA4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NOTEBOOK FRAMEWORKS</a:t>
            </a:r>
          </a:p>
        </p:txBody>
      </p:sp>
      <p:graphicFrame>
        <p:nvGraphicFramePr>
          <p:cNvPr id="17" name="Marcador de contenido 2">
            <a:extLst>
              <a:ext uri="{FF2B5EF4-FFF2-40B4-BE49-F238E27FC236}">
                <a16:creationId xmlns:a16="http://schemas.microsoft.com/office/drawing/2014/main" id="{B51BAACE-0B52-49CD-A178-FA94E03A74EE}"/>
              </a:ext>
            </a:extLst>
          </p:cNvPr>
          <p:cNvGraphicFramePr>
            <a:graphicFrameLocks noGrp="1"/>
          </p:cNvGraphicFramePr>
          <p:nvPr>
            <p:ph idx="1"/>
          </p:nvPr>
        </p:nvGraphicFramePr>
        <p:xfrm>
          <a:off x="700635" y="2293126"/>
          <a:ext cx="10691265" cy="36360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9056762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B285E0-235F-544F-B111-C635DB116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0" y="871759"/>
            <a:ext cx="10925176" cy="112887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5400"/>
              <a:t>Google Collab</a:t>
            </a:r>
          </a:p>
        </p:txBody>
      </p:sp>
      <p:pic>
        <p:nvPicPr>
          <p:cNvPr id="7" name="Imagen 6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844A0AE0-0E4B-E44E-A39C-9CE81B94D1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" b="6918"/>
          <a:stretch/>
        </p:blipFill>
        <p:spPr>
          <a:xfrm>
            <a:off x="299600" y="3429000"/>
            <a:ext cx="5085200" cy="2686261"/>
          </a:xfrm>
          <a:prstGeom prst="rect">
            <a:avLst/>
          </a:prstGeom>
        </p:spPr>
      </p:pic>
      <p:pic>
        <p:nvPicPr>
          <p:cNvPr id="9" name="Imagen 8" descr="Interfaz de usuario gráfica, Texto&#10;&#10;Descripción generada automáticamente">
            <a:extLst>
              <a:ext uri="{FF2B5EF4-FFF2-40B4-BE49-F238E27FC236}">
                <a16:creationId xmlns:a16="http://schemas.microsoft.com/office/drawing/2014/main" id="{F0D190F8-BA92-1946-86D3-0DB5373213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03925" y="1691648"/>
            <a:ext cx="7771117" cy="2686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6525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5BF7CD0-4D31-4B4F-9882-B183E19BE0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/>
          </a:bodyPr>
          <a:lstStyle/>
          <a:p>
            <a:r>
              <a:rPr lang="en-GB" dirty="0"/>
              <a:t>COLLAB MENU :help</a:t>
            </a:r>
          </a:p>
        </p:txBody>
      </p:sp>
      <p:pic>
        <p:nvPicPr>
          <p:cNvPr id="5" name="Marcador de contenido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A435720E-18D3-8544-BC4D-FCFA1C4A7FD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738" b="-1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9A10529-8BA1-49B2-81D9-95E4EFA041A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Table of content</a:t>
            </a:r>
          </a:p>
          <a:p>
            <a:pPr lvl="1"/>
            <a:r>
              <a:rPr lang="en-US" dirty="0">
                <a:solidFill>
                  <a:schemeClr val="bg1"/>
                </a:solidFill>
              </a:rPr>
              <a:t>It is a help notebook with lot of links and information</a:t>
            </a:r>
          </a:p>
        </p:txBody>
      </p:sp>
    </p:spTree>
    <p:extLst>
      <p:ext uri="{BB962C8B-B14F-4D97-AF65-F5344CB8AC3E}">
        <p14:creationId xmlns:p14="http://schemas.microsoft.com/office/powerpoint/2010/main" val="3130797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8927B9-4276-1E40-9BF5-BE1F4D67C7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COLLAB MENU :BASICS and MORE HELP</a:t>
            </a:r>
          </a:p>
        </p:txBody>
      </p:sp>
      <p:pic>
        <p:nvPicPr>
          <p:cNvPr id="5" name="Marcador de contenido 4" descr="Interfaz de usuario gráfica, Aplicación&#10;&#10;Descripción generada automáticamente">
            <a:extLst>
              <a:ext uri="{FF2B5EF4-FFF2-40B4-BE49-F238E27FC236}">
                <a16:creationId xmlns:a16="http://schemas.microsoft.com/office/drawing/2014/main" id="{B726442C-3D0D-E542-9540-99BEB5992C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1853" y="2810066"/>
            <a:ext cx="4165600" cy="2616200"/>
          </a:xfrm>
        </p:spPr>
      </p:pic>
      <p:pic>
        <p:nvPicPr>
          <p:cNvPr id="7" name="Imagen 6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68F06CB-A15F-C942-9AB6-5676BCA88A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8313" y="728791"/>
            <a:ext cx="2278336" cy="57317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6196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5183</TotalTime>
  <Words>1017</Words>
  <Application>Microsoft Macintosh PowerPoint</Application>
  <PresentationFormat>Panorámica</PresentationFormat>
  <Paragraphs>158</Paragraphs>
  <Slides>26</Slides>
  <Notes>5</Notes>
  <HiddenSlides>0</HiddenSlides>
  <MMClips>0</MMClips>
  <ScaleCrop>false</ScaleCrop>
  <HeadingPairs>
    <vt:vector size="6" baseType="variant">
      <vt:variant>
        <vt:lpstr>Fuentes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26</vt:i4>
      </vt:variant>
    </vt:vector>
  </HeadingPairs>
  <TitlesOfParts>
    <vt:vector size="31" baseType="lpstr">
      <vt:lpstr>Arial</vt:lpstr>
      <vt:lpstr>Calibri</vt:lpstr>
      <vt:lpstr>Courier</vt:lpstr>
      <vt:lpstr>Roboto</vt:lpstr>
      <vt:lpstr>Office Theme</vt:lpstr>
      <vt:lpstr>Madrid Training School</vt:lpstr>
      <vt:lpstr>Python for Digital Humanities</vt:lpstr>
      <vt:lpstr>Popular Analytical Approaches to DH        *guide to Programming for the Digital Humanities, Kokensparger, B. </vt:lpstr>
      <vt:lpstr>Outcomes</vt:lpstr>
      <vt:lpstr>NOTEBOOK FRAMEWORKS</vt:lpstr>
      <vt:lpstr>NOTEBOOK FRAMEWORKS</vt:lpstr>
      <vt:lpstr>Google Collab</vt:lpstr>
      <vt:lpstr>COLLAB MENU :help</vt:lpstr>
      <vt:lpstr>COLLAB MENU :BASICS and MORE HELP</vt:lpstr>
      <vt:lpstr>CoLLAB MENU: STORAGE</vt:lpstr>
      <vt:lpstr>COLLAB MENU: CLASSIC</vt:lpstr>
      <vt:lpstr>JUPYTER NOTEBOOK</vt:lpstr>
      <vt:lpstr>Let´s Start Introduction to Python I</vt:lpstr>
      <vt:lpstr>Introduction to Python II</vt:lpstr>
      <vt:lpstr>DATA CYCLE FOR DH FOR TEXT analyzing</vt:lpstr>
      <vt:lpstr>LOAD TEXT</vt:lpstr>
      <vt:lpstr>CLEAN UP Data</vt:lpstr>
      <vt:lpstr>Let´s Start</vt:lpstr>
      <vt:lpstr>Spacy </vt:lpstr>
      <vt:lpstr>Spacy functionalitIES</vt:lpstr>
      <vt:lpstr>Spacy </vt:lpstr>
      <vt:lpstr>Spacy ARchitecture</vt:lpstr>
      <vt:lpstr>Spacy pipeline</vt:lpstr>
      <vt:lpstr>Tokenization</vt:lpstr>
      <vt:lpstr>Modify Tokenization Rules</vt:lpstr>
      <vt:lpstr>THANK 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A TITLE</dc:title>
  <dc:subject/>
  <dc:creator>CLS INFRA</dc:creator>
  <cp:keywords/>
  <dc:description/>
  <cp:lastModifiedBy>SALVADOR ROS MUNOZ</cp:lastModifiedBy>
  <cp:revision>11</cp:revision>
  <dcterms:created xsi:type="dcterms:W3CDTF">2021-06-28T09:45:34Z</dcterms:created>
  <dcterms:modified xsi:type="dcterms:W3CDTF">2023-05-07T18:40:04Z</dcterms:modified>
  <cp:category/>
</cp:coreProperties>
</file>